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8"/>
  </p:notesMasterIdLst>
  <p:sldIdLst>
    <p:sldId id="256" r:id="rId2"/>
    <p:sldId id="417" r:id="rId3"/>
    <p:sldId id="257" r:id="rId4"/>
    <p:sldId id="258" r:id="rId5"/>
    <p:sldId id="259" r:id="rId6"/>
    <p:sldId id="260" r:id="rId7"/>
    <p:sldId id="261" r:id="rId8"/>
    <p:sldId id="263" r:id="rId9"/>
    <p:sldId id="262" r:id="rId10"/>
    <p:sldId id="264" r:id="rId11"/>
    <p:sldId id="418" r:id="rId12"/>
    <p:sldId id="265" r:id="rId13"/>
    <p:sldId id="266" r:id="rId14"/>
    <p:sldId id="267" r:id="rId15"/>
    <p:sldId id="419" r:id="rId16"/>
    <p:sldId id="268" r:id="rId17"/>
    <p:sldId id="269" r:id="rId18"/>
    <p:sldId id="270" r:id="rId19"/>
    <p:sldId id="271" r:id="rId20"/>
    <p:sldId id="272" r:id="rId21"/>
    <p:sldId id="292" r:id="rId22"/>
    <p:sldId id="293" r:id="rId23"/>
    <p:sldId id="273" r:id="rId24"/>
    <p:sldId id="274" r:id="rId25"/>
    <p:sldId id="275" r:id="rId26"/>
    <p:sldId id="277" r:id="rId27"/>
    <p:sldId id="276" r:id="rId28"/>
    <p:sldId id="278" r:id="rId29"/>
    <p:sldId id="279" r:id="rId30"/>
    <p:sldId id="280" r:id="rId31"/>
    <p:sldId id="281" r:id="rId32"/>
    <p:sldId id="282" r:id="rId33"/>
    <p:sldId id="283" r:id="rId34"/>
    <p:sldId id="420" r:id="rId35"/>
    <p:sldId id="284" r:id="rId36"/>
    <p:sldId id="288" r:id="rId37"/>
    <p:sldId id="421" r:id="rId38"/>
    <p:sldId id="285" r:id="rId39"/>
    <p:sldId id="286" r:id="rId40"/>
    <p:sldId id="289" r:id="rId41"/>
    <p:sldId id="290" r:id="rId42"/>
    <p:sldId id="291" r:id="rId43"/>
    <p:sldId id="295" r:id="rId44"/>
    <p:sldId id="294" r:id="rId45"/>
    <p:sldId id="422" r:id="rId46"/>
    <p:sldId id="296" r:id="rId47"/>
    <p:sldId id="297" r:id="rId48"/>
    <p:sldId id="298" r:id="rId49"/>
    <p:sldId id="299" r:id="rId50"/>
    <p:sldId id="301" r:id="rId51"/>
    <p:sldId id="302" r:id="rId52"/>
    <p:sldId id="300" r:id="rId53"/>
    <p:sldId id="423" r:id="rId54"/>
    <p:sldId id="303" r:id="rId55"/>
    <p:sldId id="304" r:id="rId56"/>
    <p:sldId id="305" r:id="rId57"/>
    <p:sldId id="306" r:id="rId58"/>
    <p:sldId id="307" r:id="rId59"/>
    <p:sldId id="425" r:id="rId60"/>
    <p:sldId id="424" r:id="rId61"/>
    <p:sldId id="308" r:id="rId62"/>
    <p:sldId id="309" r:id="rId63"/>
    <p:sldId id="310" r:id="rId64"/>
    <p:sldId id="311" r:id="rId65"/>
    <p:sldId id="315" r:id="rId66"/>
    <p:sldId id="316" r:id="rId67"/>
    <p:sldId id="317" r:id="rId68"/>
    <p:sldId id="312" r:id="rId69"/>
    <p:sldId id="313" r:id="rId70"/>
    <p:sldId id="319" r:id="rId71"/>
    <p:sldId id="314" r:id="rId72"/>
    <p:sldId id="318"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42" r:id="rId93"/>
    <p:sldId id="343" r:id="rId94"/>
    <p:sldId id="339" r:id="rId95"/>
    <p:sldId id="346" r:id="rId96"/>
    <p:sldId id="347" r:id="rId97"/>
    <p:sldId id="348" r:id="rId98"/>
    <p:sldId id="345" r:id="rId99"/>
    <p:sldId id="341" r:id="rId100"/>
    <p:sldId id="344" r:id="rId101"/>
    <p:sldId id="350" r:id="rId102"/>
    <p:sldId id="351" r:id="rId103"/>
    <p:sldId id="352" r:id="rId104"/>
    <p:sldId id="354" r:id="rId105"/>
    <p:sldId id="355" r:id="rId106"/>
    <p:sldId id="356" r:id="rId107"/>
    <p:sldId id="357" r:id="rId108"/>
    <p:sldId id="358" r:id="rId109"/>
    <p:sldId id="359" r:id="rId110"/>
    <p:sldId id="360" r:id="rId111"/>
    <p:sldId id="361" r:id="rId112"/>
    <p:sldId id="362"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6" r:id="rId136"/>
    <p:sldId id="395" r:id="rId137"/>
    <p:sldId id="397" r:id="rId138"/>
    <p:sldId id="398" r:id="rId139"/>
    <p:sldId id="399" r:id="rId140"/>
    <p:sldId id="400" r:id="rId141"/>
    <p:sldId id="401" r:id="rId142"/>
    <p:sldId id="402" r:id="rId143"/>
    <p:sldId id="403" r:id="rId144"/>
    <p:sldId id="404" r:id="rId145"/>
    <p:sldId id="405" r:id="rId146"/>
    <p:sldId id="406" r:id="rId147"/>
    <p:sldId id="407" r:id="rId148"/>
    <p:sldId id="408" r:id="rId149"/>
    <p:sldId id="409" r:id="rId150"/>
    <p:sldId id="410" r:id="rId151"/>
    <p:sldId id="411" r:id="rId152"/>
    <p:sldId id="412" r:id="rId153"/>
    <p:sldId id="413" r:id="rId154"/>
    <p:sldId id="414" r:id="rId155"/>
    <p:sldId id="415" r:id="rId156"/>
    <p:sldId id="416" r:id="rId1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A4D0D1-69F0-420B-994A-6956B503B5B0}" v="6" dt="2024-02-12T04:24:09.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rinda K" userId="dcf93daf66a8511b" providerId="LiveId" clId="{3BA4D0D1-69F0-420B-994A-6956B503B5B0}"/>
    <pc:docChg chg="undo custSel addSld delSld modSld sldOrd">
      <pc:chgData name="Vrinda K" userId="dcf93daf66a8511b" providerId="LiveId" clId="{3BA4D0D1-69F0-420B-994A-6956B503B5B0}" dt="2024-03-05T09:51:19.857" v="1035" actId="14100"/>
      <pc:docMkLst>
        <pc:docMk/>
      </pc:docMkLst>
      <pc:sldChg chg="modSp mod">
        <pc:chgData name="Vrinda K" userId="dcf93daf66a8511b" providerId="LiveId" clId="{3BA4D0D1-69F0-420B-994A-6956B503B5B0}" dt="2024-02-07T04:39:32.175" v="36" actId="403"/>
        <pc:sldMkLst>
          <pc:docMk/>
          <pc:sldMk cId="4212220417" sldId="257"/>
        </pc:sldMkLst>
        <pc:spChg chg="mod">
          <ac:chgData name="Vrinda K" userId="dcf93daf66a8511b" providerId="LiveId" clId="{3BA4D0D1-69F0-420B-994A-6956B503B5B0}" dt="2024-02-07T04:37:30.404" v="14" actId="14100"/>
          <ac:spMkLst>
            <pc:docMk/>
            <pc:sldMk cId="4212220417" sldId="257"/>
            <ac:spMk id="2" creationId="{B08AAA8E-3C4F-FD35-3F6B-042BEF5FD49B}"/>
          </ac:spMkLst>
        </pc:spChg>
        <pc:spChg chg="mod">
          <ac:chgData name="Vrinda K" userId="dcf93daf66a8511b" providerId="LiveId" clId="{3BA4D0D1-69F0-420B-994A-6956B503B5B0}" dt="2024-02-07T04:39:32.175" v="36" actId="403"/>
          <ac:spMkLst>
            <pc:docMk/>
            <pc:sldMk cId="4212220417" sldId="257"/>
            <ac:spMk id="3" creationId="{F85AAB73-35E0-0475-80F0-A40128D9C56C}"/>
          </ac:spMkLst>
        </pc:spChg>
      </pc:sldChg>
      <pc:sldChg chg="delSp modSp mod">
        <pc:chgData name="Vrinda K" userId="dcf93daf66a8511b" providerId="LiveId" clId="{3BA4D0D1-69F0-420B-994A-6956B503B5B0}" dt="2024-02-07T04:39:24.052" v="34" actId="207"/>
        <pc:sldMkLst>
          <pc:docMk/>
          <pc:sldMk cId="1390319405" sldId="258"/>
        </pc:sldMkLst>
        <pc:spChg chg="del">
          <ac:chgData name="Vrinda K" userId="dcf93daf66a8511b" providerId="LiveId" clId="{3BA4D0D1-69F0-420B-994A-6956B503B5B0}" dt="2024-02-07T04:38:36.132" v="24" actId="478"/>
          <ac:spMkLst>
            <pc:docMk/>
            <pc:sldMk cId="1390319405" sldId="258"/>
            <ac:spMk id="2" creationId="{37CCB9C5-4B92-E9E8-EB1A-09D14526EF61}"/>
          </ac:spMkLst>
        </pc:spChg>
        <pc:spChg chg="mod">
          <ac:chgData name="Vrinda K" userId="dcf93daf66a8511b" providerId="LiveId" clId="{3BA4D0D1-69F0-420B-994A-6956B503B5B0}" dt="2024-02-07T04:39:24.052" v="34" actId="207"/>
          <ac:spMkLst>
            <pc:docMk/>
            <pc:sldMk cId="1390319405" sldId="258"/>
            <ac:spMk id="3" creationId="{D21DD346-E45D-F1B2-911B-86927B7AB17A}"/>
          </ac:spMkLst>
        </pc:spChg>
      </pc:sldChg>
      <pc:sldChg chg="modSp mod">
        <pc:chgData name="Vrinda K" userId="dcf93daf66a8511b" providerId="LiveId" clId="{3BA4D0D1-69F0-420B-994A-6956B503B5B0}" dt="2024-02-07T04:40:11.029" v="42" actId="20577"/>
        <pc:sldMkLst>
          <pc:docMk/>
          <pc:sldMk cId="4023596468" sldId="259"/>
        </pc:sldMkLst>
        <pc:spChg chg="mod">
          <ac:chgData name="Vrinda K" userId="dcf93daf66a8511b" providerId="LiveId" clId="{3BA4D0D1-69F0-420B-994A-6956B503B5B0}" dt="2024-02-07T04:39:47.253" v="37" actId="14100"/>
          <ac:spMkLst>
            <pc:docMk/>
            <pc:sldMk cId="4023596468" sldId="259"/>
            <ac:spMk id="2" creationId="{AED35295-A036-61F8-3E21-C3E03E329135}"/>
          </ac:spMkLst>
        </pc:spChg>
        <pc:spChg chg="mod">
          <ac:chgData name="Vrinda K" userId="dcf93daf66a8511b" providerId="LiveId" clId="{3BA4D0D1-69F0-420B-994A-6956B503B5B0}" dt="2024-02-07T04:40:11.029" v="42" actId="20577"/>
          <ac:spMkLst>
            <pc:docMk/>
            <pc:sldMk cId="4023596468" sldId="259"/>
            <ac:spMk id="3" creationId="{0D10A30C-51B3-1D8B-DCFC-2903DF8B7C26}"/>
          </ac:spMkLst>
        </pc:spChg>
      </pc:sldChg>
      <pc:sldChg chg="addSp delSp modSp mod">
        <pc:chgData name="Vrinda K" userId="dcf93daf66a8511b" providerId="LiveId" clId="{3BA4D0D1-69F0-420B-994A-6956B503B5B0}" dt="2024-02-07T05:08:34.675" v="300" actId="20577"/>
        <pc:sldMkLst>
          <pc:docMk/>
          <pc:sldMk cId="4276121837" sldId="260"/>
        </pc:sldMkLst>
        <pc:spChg chg="add del mod">
          <ac:chgData name="Vrinda K" userId="dcf93daf66a8511b" providerId="LiveId" clId="{3BA4D0D1-69F0-420B-994A-6956B503B5B0}" dt="2024-02-07T05:08:31.147" v="299" actId="20577"/>
          <ac:spMkLst>
            <pc:docMk/>
            <pc:sldMk cId="4276121837" sldId="260"/>
            <ac:spMk id="2" creationId="{13DF7368-9ABC-8C91-EED1-1CBA47715B26}"/>
          </ac:spMkLst>
        </pc:spChg>
        <pc:spChg chg="mod">
          <ac:chgData name="Vrinda K" userId="dcf93daf66a8511b" providerId="LiveId" clId="{3BA4D0D1-69F0-420B-994A-6956B503B5B0}" dt="2024-02-07T05:08:34.675" v="300" actId="20577"/>
          <ac:spMkLst>
            <pc:docMk/>
            <pc:sldMk cId="4276121837" sldId="260"/>
            <ac:spMk id="3" creationId="{460DB7FC-6C75-EF33-8CAF-5CF21B9CB36C}"/>
          </ac:spMkLst>
        </pc:spChg>
      </pc:sldChg>
      <pc:sldChg chg="delSp modSp mod">
        <pc:chgData name="Vrinda K" userId="dcf93daf66a8511b" providerId="LiveId" clId="{3BA4D0D1-69F0-420B-994A-6956B503B5B0}" dt="2024-02-07T05:09:23.998" v="317" actId="20577"/>
        <pc:sldMkLst>
          <pc:docMk/>
          <pc:sldMk cId="881253839" sldId="261"/>
        </pc:sldMkLst>
        <pc:spChg chg="del">
          <ac:chgData name="Vrinda K" userId="dcf93daf66a8511b" providerId="LiveId" clId="{3BA4D0D1-69F0-420B-994A-6956B503B5B0}" dt="2024-02-07T04:47:29.200" v="84" actId="478"/>
          <ac:spMkLst>
            <pc:docMk/>
            <pc:sldMk cId="881253839" sldId="261"/>
            <ac:spMk id="2" creationId="{C98136B6-0D4A-FED5-2B3F-0BD159A3710A}"/>
          </ac:spMkLst>
        </pc:spChg>
        <pc:spChg chg="mod">
          <ac:chgData name="Vrinda K" userId="dcf93daf66a8511b" providerId="LiveId" clId="{3BA4D0D1-69F0-420B-994A-6956B503B5B0}" dt="2024-02-07T05:09:23.998" v="317" actId="20577"/>
          <ac:spMkLst>
            <pc:docMk/>
            <pc:sldMk cId="881253839" sldId="261"/>
            <ac:spMk id="3" creationId="{442FE1BD-E6E4-D40F-70A2-0D06E3F92D2B}"/>
          </ac:spMkLst>
        </pc:spChg>
      </pc:sldChg>
      <pc:sldChg chg="delSp modSp mod">
        <pc:chgData name="Vrinda K" userId="dcf93daf66a8511b" providerId="LiveId" clId="{3BA4D0D1-69F0-420B-994A-6956B503B5B0}" dt="2024-02-07T05:08:58.188" v="304" actId="6549"/>
        <pc:sldMkLst>
          <pc:docMk/>
          <pc:sldMk cId="140907696" sldId="262"/>
        </pc:sldMkLst>
        <pc:spChg chg="del">
          <ac:chgData name="Vrinda K" userId="dcf93daf66a8511b" providerId="LiveId" clId="{3BA4D0D1-69F0-420B-994A-6956B503B5B0}" dt="2024-02-07T04:53:16.302" v="128" actId="478"/>
          <ac:spMkLst>
            <pc:docMk/>
            <pc:sldMk cId="140907696" sldId="262"/>
            <ac:spMk id="2" creationId="{839D2A92-B0CD-2483-890C-C3AA1C24FFE2}"/>
          </ac:spMkLst>
        </pc:spChg>
        <pc:spChg chg="mod">
          <ac:chgData name="Vrinda K" userId="dcf93daf66a8511b" providerId="LiveId" clId="{3BA4D0D1-69F0-420B-994A-6956B503B5B0}" dt="2024-02-07T05:08:58.188" v="304" actId="6549"/>
          <ac:spMkLst>
            <pc:docMk/>
            <pc:sldMk cId="140907696" sldId="262"/>
            <ac:spMk id="3" creationId="{5B324B1F-C119-0709-5A70-C0AB67C3C561}"/>
          </ac:spMkLst>
        </pc:spChg>
      </pc:sldChg>
      <pc:sldChg chg="delSp modSp mod">
        <pc:chgData name="Vrinda K" userId="dcf93daf66a8511b" providerId="LiveId" clId="{3BA4D0D1-69F0-420B-994A-6956B503B5B0}" dt="2024-02-07T04:50:18.134" v="104" actId="1076"/>
        <pc:sldMkLst>
          <pc:docMk/>
          <pc:sldMk cId="2179115696" sldId="263"/>
        </pc:sldMkLst>
        <pc:spChg chg="del">
          <ac:chgData name="Vrinda K" userId="dcf93daf66a8511b" providerId="LiveId" clId="{3BA4D0D1-69F0-420B-994A-6956B503B5B0}" dt="2024-02-07T04:49:57.634" v="100" actId="478"/>
          <ac:spMkLst>
            <pc:docMk/>
            <pc:sldMk cId="2179115696" sldId="263"/>
            <ac:spMk id="2" creationId="{9C567174-F31C-87AC-5506-6D4D9A7EA07B}"/>
          </ac:spMkLst>
        </pc:spChg>
        <pc:picChg chg="mod">
          <ac:chgData name="Vrinda K" userId="dcf93daf66a8511b" providerId="LiveId" clId="{3BA4D0D1-69F0-420B-994A-6956B503B5B0}" dt="2024-02-07T04:50:18.134" v="104" actId="1076"/>
          <ac:picMkLst>
            <pc:docMk/>
            <pc:sldMk cId="2179115696" sldId="263"/>
            <ac:picMk id="5" creationId="{79C2BE75-985E-E2B4-488D-FB938CBF712F}"/>
          </ac:picMkLst>
        </pc:picChg>
      </pc:sldChg>
      <pc:sldChg chg="delSp modSp mod">
        <pc:chgData name="Vrinda K" userId="dcf93daf66a8511b" providerId="LiveId" clId="{3BA4D0D1-69F0-420B-994A-6956B503B5B0}" dt="2024-02-07T05:09:06.296" v="306" actId="20577"/>
        <pc:sldMkLst>
          <pc:docMk/>
          <pc:sldMk cId="101767" sldId="264"/>
        </pc:sldMkLst>
        <pc:spChg chg="del">
          <ac:chgData name="Vrinda K" userId="dcf93daf66a8511b" providerId="LiveId" clId="{3BA4D0D1-69F0-420B-994A-6956B503B5B0}" dt="2024-02-07T04:56:37.063" v="155" actId="478"/>
          <ac:spMkLst>
            <pc:docMk/>
            <pc:sldMk cId="101767" sldId="264"/>
            <ac:spMk id="2" creationId="{0DC90ECA-4B2A-61D1-8FA0-662A5A0A1386}"/>
          </ac:spMkLst>
        </pc:spChg>
        <pc:spChg chg="mod">
          <ac:chgData name="Vrinda K" userId="dcf93daf66a8511b" providerId="LiveId" clId="{3BA4D0D1-69F0-420B-994A-6956B503B5B0}" dt="2024-02-07T05:09:06.296" v="306" actId="20577"/>
          <ac:spMkLst>
            <pc:docMk/>
            <pc:sldMk cId="101767" sldId="264"/>
            <ac:spMk id="3" creationId="{13D3E3A2-3E36-22FA-962A-49DA371E6192}"/>
          </ac:spMkLst>
        </pc:spChg>
      </pc:sldChg>
      <pc:sldChg chg="delSp modSp mod">
        <pc:chgData name="Vrinda K" userId="dcf93daf66a8511b" providerId="LiveId" clId="{3BA4D0D1-69F0-420B-994A-6956B503B5B0}" dt="2024-02-07T05:10:04.229" v="325" actId="403"/>
        <pc:sldMkLst>
          <pc:docMk/>
          <pc:sldMk cId="2630400040" sldId="265"/>
        </pc:sldMkLst>
        <pc:spChg chg="del">
          <ac:chgData name="Vrinda K" userId="dcf93daf66a8511b" providerId="LiveId" clId="{3BA4D0D1-69F0-420B-994A-6956B503B5B0}" dt="2024-02-07T05:06:03.996" v="267" actId="478"/>
          <ac:spMkLst>
            <pc:docMk/>
            <pc:sldMk cId="2630400040" sldId="265"/>
            <ac:spMk id="2" creationId="{931922F7-0B4C-5B4E-2634-8A1DB897EE49}"/>
          </ac:spMkLst>
        </pc:spChg>
        <pc:spChg chg="mod">
          <ac:chgData name="Vrinda K" userId="dcf93daf66a8511b" providerId="LiveId" clId="{3BA4D0D1-69F0-420B-994A-6956B503B5B0}" dt="2024-02-07T05:10:04.229" v="325" actId="403"/>
          <ac:spMkLst>
            <pc:docMk/>
            <pc:sldMk cId="2630400040" sldId="265"/>
            <ac:spMk id="3" creationId="{B0037893-7AF8-56D3-0E28-5C985CEAF275}"/>
          </ac:spMkLst>
        </pc:spChg>
      </pc:sldChg>
      <pc:sldChg chg="modSp mod">
        <pc:chgData name="Vrinda K" userId="dcf93daf66a8511b" providerId="LiveId" clId="{3BA4D0D1-69F0-420B-994A-6956B503B5B0}" dt="2024-02-07T05:20:57.480" v="379" actId="207"/>
        <pc:sldMkLst>
          <pc:docMk/>
          <pc:sldMk cId="1856573340" sldId="266"/>
        </pc:sldMkLst>
        <pc:spChg chg="mod">
          <ac:chgData name="Vrinda K" userId="dcf93daf66a8511b" providerId="LiveId" clId="{3BA4D0D1-69F0-420B-994A-6956B503B5B0}" dt="2024-02-07T05:11:22.733" v="335" actId="27636"/>
          <ac:spMkLst>
            <pc:docMk/>
            <pc:sldMk cId="1856573340" sldId="266"/>
            <ac:spMk id="2" creationId="{0CED433B-BC1C-031B-6EA7-84C3A0735FAA}"/>
          </ac:spMkLst>
        </pc:spChg>
        <pc:spChg chg="mod">
          <ac:chgData name="Vrinda K" userId="dcf93daf66a8511b" providerId="LiveId" clId="{3BA4D0D1-69F0-420B-994A-6956B503B5B0}" dt="2024-02-07T05:20:57.480" v="379" actId="207"/>
          <ac:spMkLst>
            <pc:docMk/>
            <pc:sldMk cId="1856573340" sldId="266"/>
            <ac:spMk id="3" creationId="{CE715E98-240D-15BE-355D-00EE01C93991}"/>
          </ac:spMkLst>
        </pc:spChg>
      </pc:sldChg>
      <pc:sldChg chg="delSp modSp mod">
        <pc:chgData name="Vrinda K" userId="dcf93daf66a8511b" providerId="LiveId" clId="{3BA4D0D1-69F0-420B-994A-6956B503B5B0}" dt="2024-02-07T05:25:45.540" v="442" actId="20577"/>
        <pc:sldMkLst>
          <pc:docMk/>
          <pc:sldMk cId="1643640372" sldId="267"/>
        </pc:sldMkLst>
        <pc:spChg chg="del">
          <ac:chgData name="Vrinda K" userId="dcf93daf66a8511b" providerId="LiveId" clId="{3BA4D0D1-69F0-420B-994A-6956B503B5B0}" dt="2024-02-07T05:15:12.483" v="359" actId="478"/>
          <ac:spMkLst>
            <pc:docMk/>
            <pc:sldMk cId="1643640372" sldId="267"/>
            <ac:spMk id="2" creationId="{2E7A9AEE-CBBB-C54B-FA7E-1C7DC792481F}"/>
          </ac:spMkLst>
        </pc:spChg>
        <pc:spChg chg="mod">
          <ac:chgData name="Vrinda K" userId="dcf93daf66a8511b" providerId="LiveId" clId="{3BA4D0D1-69F0-420B-994A-6956B503B5B0}" dt="2024-02-07T05:25:45.540" v="442" actId="20577"/>
          <ac:spMkLst>
            <pc:docMk/>
            <pc:sldMk cId="1643640372" sldId="267"/>
            <ac:spMk id="3" creationId="{A1933E65-8128-678A-A62F-577AD9797D11}"/>
          </ac:spMkLst>
        </pc:spChg>
      </pc:sldChg>
      <pc:sldChg chg="delSp modSp mod">
        <pc:chgData name="Vrinda K" userId="dcf93daf66a8511b" providerId="LiveId" clId="{3BA4D0D1-69F0-420B-994A-6956B503B5B0}" dt="2024-02-07T05:31:05.185" v="483" actId="14100"/>
        <pc:sldMkLst>
          <pc:docMk/>
          <pc:sldMk cId="3118056339" sldId="268"/>
        </pc:sldMkLst>
        <pc:spChg chg="del">
          <ac:chgData name="Vrinda K" userId="dcf93daf66a8511b" providerId="LiveId" clId="{3BA4D0D1-69F0-420B-994A-6956B503B5B0}" dt="2024-02-07T05:28:30.251" v="458" actId="478"/>
          <ac:spMkLst>
            <pc:docMk/>
            <pc:sldMk cId="3118056339" sldId="268"/>
            <ac:spMk id="2" creationId="{3F65752E-7B95-BD3F-0E5D-0A711E63922B}"/>
          </ac:spMkLst>
        </pc:spChg>
        <pc:spChg chg="mod">
          <ac:chgData name="Vrinda K" userId="dcf93daf66a8511b" providerId="LiveId" clId="{3BA4D0D1-69F0-420B-994A-6956B503B5B0}" dt="2024-02-07T05:31:05.185" v="483" actId="14100"/>
          <ac:spMkLst>
            <pc:docMk/>
            <pc:sldMk cId="3118056339" sldId="268"/>
            <ac:spMk id="3" creationId="{9208CDDA-A24A-718A-CAEB-43A8823E531D}"/>
          </ac:spMkLst>
        </pc:spChg>
      </pc:sldChg>
      <pc:sldChg chg="delSp modSp mod">
        <pc:chgData name="Vrinda K" userId="dcf93daf66a8511b" providerId="LiveId" clId="{3BA4D0D1-69F0-420B-994A-6956B503B5B0}" dt="2024-02-07T05:30:44.737" v="478" actId="123"/>
        <pc:sldMkLst>
          <pc:docMk/>
          <pc:sldMk cId="2610753544" sldId="269"/>
        </pc:sldMkLst>
        <pc:spChg chg="del">
          <ac:chgData name="Vrinda K" userId="dcf93daf66a8511b" providerId="LiveId" clId="{3BA4D0D1-69F0-420B-994A-6956B503B5B0}" dt="2024-02-07T05:29:17.565" v="462" actId="478"/>
          <ac:spMkLst>
            <pc:docMk/>
            <pc:sldMk cId="2610753544" sldId="269"/>
            <ac:spMk id="2" creationId="{472DC065-1E00-4632-0708-A8A5036FCA66}"/>
          </ac:spMkLst>
        </pc:spChg>
        <pc:spChg chg="mod">
          <ac:chgData name="Vrinda K" userId="dcf93daf66a8511b" providerId="LiveId" clId="{3BA4D0D1-69F0-420B-994A-6956B503B5B0}" dt="2024-02-07T05:30:44.737" v="478" actId="123"/>
          <ac:spMkLst>
            <pc:docMk/>
            <pc:sldMk cId="2610753544" sldId="269"/>
            <ac:spMk id="3" creationId="{528D97A6-2452-6BD0-3D02-96C16FBAC78D}"/>
          </ac:spMkLst>
        </pc:spChg>
      </pc:sldChg>
      <pc:sldChg chg="delSp modSp mod">
        <pc:chgData name="Vrinda K" userId="dcf93daf66a8511b" providerId="LiveId" clId="{3BA4D0D1-69F0-420B-994A-6956B503B5B0}" dt="2024-02-12T03:34:58.950" v="490" actId="113"/>
        <pc:sldMkLst>
          <pc:docMk/>
          <pc:sldMk cId="902073926" sldId="270"/>
        </pc:sldMkLst>
        <pc:spChg chg="del">
          <ac:chgData name="Vrinda K" userId="dcf93daf66a8511b" providerId="LiveId" clId="{3BA4D0D1-69F0-420B-994A-6956B503B5B0}" dt="2024-02-12T03:34:25.330" v="484" actId="478"/>
          <ac:spMkLst>
            <pc:docMk/>
            <pc:sldMk cId="902073926" sldId="270"/>
            <ac:spMk id="2" creationId="{42A652E3-A15C-ED6E-2943-3C65735951F9}"/>
          </ac:spMkLst>
        </pc:spChg>
        <pc:spChg chg="mod">
          <ac:chgData name="Vrinda K" userId="dcf93daf66a8511b" providerId="LiveId" clId="{3BA4D0D1-69F0-420B-994A-6956B503B5B0}" dt="2024-02-12T03:34:58.950" v="490" actId="113"/>
          <ac:spMkLst>
            <pc:docMk/>
            <pc:sldMk cId="902073926" sldId="270"/>
            <ac:spMk id="3" creationId="{657F42AF-98C4-730D-B881-115B9DE9E4F4}"/>
          </ac:spMkLst>
        </pc:spChg>
      </pc:sldChg>
      <pc:sldChg chg="delSp modSp mod">
        <pc:chgData name="Vrinda K" userId="dcf93daf66a8511b" providerId="LiveId" clId="{3BA4D0D1-69F0-420B-994A-6956B503B5B0}" dt="2024-02-12T03:35:19.757" v="495" actId="123"/>
        <pc:sldMkLst>
          <pc:docMk/>
          <pc:sldMk cId="3227170947" sldId="271"/>
        </pc:sldMkLst>
        <pc:spChg chg="del">
          <ac:chgData name="Vrinda K" userId="dcf93daf66a8511b" providerId="LiveId" clId="{3BA4D0D1-69F0-420B-994A-6956B503B5B0}" dt="2024-02-12T03:35:06.281" v="491" actId="478"/>
          <ac:spMkLst>
            <pc:docMk/>
            <pc:sldMk cId="3227170947" sldId="271"/>
            <ac:spMk id="2" creationId="{E9EACE45-972F-661A-FAB0-5C60F9D52775}"/>
          </ac:spMkLst>
        </pc:spChg>
        <pc:spChg chg="mod">
          <ac:chgData name="Vrinda K" userId="dcf93daf66a8511b" providerId="LiveId" clId="{3BA4D0D1-69F0-420B-994A-6956B503B5B0}" dt="2024-02-12T03:35:19.757" v="495" actId="123"/>
          <ac:spMkLst>
            <pc:docMk/>
            <pc:sldMk cId="3227170947" sldId="271"/>
            <ac:spMk id="3" creationId="{5BB7A21F-5433-1BCB-FB58-39E00E63147F}"/>
          </ac:spMkLst>
        </pc:spChg>
      </pc:sldChg>
      <pc:sldChg chg="modSp mod">
        <pc:chgData name="Vrinda K" userId="dcf93daf66a8511b" providerId="LiveId" clId="{3BA4D0D1-69F0-420B-994A-6956B503B5B0}" dt="2024-02-12T03:37:23.825" v="510" actId="113"/>
        <pc:sldMkLst>
          <pc:docMk/>
          <pc:sldMk cId="4135189657" sldId="272"/>
        </pc:sldMkLst>
        <pc:spChg chg="mod">
          <ac:chgData name="Vrinda K" userId="dcf93daf66a8511b" providerId="LiveId" clId="{3BA4D0D1-69F0-420B-994A-6956B503B5B0}" dt="2024-02-12T03:35:38.093" v="498" actId="122"/>
          <ac:spMkLst>
            <pc:docMk/>
            <pc:sldMk cId="4135189657" sldId="272"/>
            <ac:spMk id="2" creationId="{2B6C2178-F966-7672-6770-638C9EE1573B}"/>
          </ac:spMkLst>
        </pc:spChg>
        <pc:spChg chg="mod">
          <ac:chgData name="Vrinda K" userId="dcf93daf66a8511b" providerId="LiveId" clId="{3BA4D0D1-69F0-420B-994A-6956B503B5B0}" dt="2024-02-12T03:37:23.825" v="510" actId="113"/>
          <ac:spMkLst>
            <pc:docMk/>
            <pc:sldMk cId="4135189657" sldId="272"/>
            <ac:spMk id="3" creationId="{E05A6268-0029-DA03-FAAA-A4E48F8CDD13}"/>
          </ac:spMkLst>
        </pc:spChg>
      </pc:sldChg>
      <pc:sldChg chg="delSp modSp mod">
        <pc:chgData name="Vrinda K" userId="dcf93daf66a8511b" providerId="LiveId" clId="{3BA4D0D1-69F0-420B-994A-6956B503B5B0}" dt="2024-02-12T03:38:58.367" v="522" actId="14100"/>
        <pc:sldMkLst>
          <pc:docMk/>
          <pc:sldMk cId="3350401396" sldId="273"/>
        </pc:sldMkLst>
        <pc:spChg chg="del">
          <ac:chgData name="Vrinda K" userId="dcf93daf66a8511b" providerId="LiveId" clId="{3BA4D0D1-69F0-420B-994A-6956B503B5B0}" dt="2024-02-12T03:38:51.747" v="520" actId="478"/>
          <ac:spMkLst>
            <pc:docMk/>
            <pc:sldMk cId="3350401396" sldId="273"/>
            <ac:spMk id="2" creationId="{91F2257D-EF5A-83C9-311D-0C8787638131}"/>
          </ac:spMkLst>
        </pc:spChg>
        <pc:picChg chg="mod">
          <ac:chgData name="Vrinda K" userId="dcf93daf66a8511b" providerId="LiveId" clId="{3BA4D0D1-69F0-420B-994A-6956B503B5B0}" dt="2024-02-12T03:38:58.367" v="522" actId="14100"/>
          <ac:picMkLst>
            <pc:docMk/>
            <pc:sldMk cId="3350401396" sldId="273"/>
            <ac:picMk id="5" creationId="{29216A3E-2AA1-3E1D-0183-B197AF40DD88}"/>
          </ac:picMkLst>
        </pc:picChg>
      </pc:sldChg>
      <pc:sldChg chg="delSp modSp mod">
        <pc:chgData name="Vrinda K" userId="dcf93daf66a8511b" providerId="LiveId" clId="{3BA4D0D1-69F0-420B-994A-6956B503B5B0}" dt="2024-02-12T03:40:11.708" v="527" actId="1076"/>
        <pc:sldMkLst>
          <pc:docMk/>
          <pc:sldMk cId="2576654046" sldId="274"/>
        </pc:sldMkLst>
        <pc:spChg chg="del">
          <ac:chgData name="Vrinda K" userId="dcf93daf66a8511b" providerId="LiveId" clId="{3BA4D0D1-69F0-420B-994A-6956B503B5B0}" dt="2024-02-12T03:40:04.391" v="523" actId="478"/>
          <ac:spMkLst>
            <pc:docMk/>
            <pc:sldMk cId="2576654046" sldId="274"/>
            <ac:spMk id="2" creationId="{4CB485F0-6865-3C59-21E0-330A5FE4BDD4}"/>
          </ac:spMkLst>
        </pc:spChg>
        <pc:picChg chg="mod">
          <ac:chgData name="Vrinda K" userId="dcf93daf66a8511b" providerId="LiveId" clId="{3BA4D0D1-69F0-420B-994A-6956B503B5B0}" dt="2024-02-12T03:40:11.708" v="527" actId="1076"/>
          <ac:picMkLst>
            <pc:docMk/>
            <pc:sldMk cId="2576654046" sldId="274"/>
            <ac:picMk id="5" creationId="{CEEDF150-7239-F33F-B65C-7793672E2B23}"/>
          </ac:picMkLst>
        </pc:picChg>
      </pc:sldChg>
      <pc:sldChg chg="delSp modSp mod">
        <pc:chgData name="Vrinda K" userId="dcf93daf66a8511b" providerId="LiveId" clId="{3BA4D0D1-69F0-420B-994A-6956B503B5B0}" dt="2024-02-12T03:42:05.165" v="534" actId="14100"/>
        <pc:sldMkLst>
          <pc:docMk/>
          <pc:sldMk cId="2074491151" sldId="275"/>
        </pc:sldMkLst>
        <pc:spChg chg="del">
          <ac:chgData name="Vrinda K" userId="dcf93daf66a8511b" providerId="LiveId" clId="{3BA4D0D1-69F0-420B-994A-6956B503B5B0}" dt="2024-02-12T03:41:49.190" v="529" actId="478"/>
          <ac:spMkLst>
            <pc:docMk/>
            <pc:sldMk cId="2074491151" sldId="275"/>
            <ac:spMk id="2" creationId="{AFD429F8-6241-3052-1219-791F185551A2}"/>
          </ac:spMkLst>
        </pc:spChg>
        <pc:picChg chg="mod">
          <ac:chgData name="Vrinda K" userId="dcf93daf66a8511b" providerId="LiveId" clId="{3BA4D0D1-69F0-420B-994A-6956B503B5B0}" dt="2024-02-12T03:42:05.165" v="534" actId="14100"/>
          <ac:picMkLst>
            <pc:docMk/>
            <pc:sldMk cId="2074491151" sldId="275"/>
            <ac:picMk id="5" creationId="{04DC7848-BCD3-90AB-CB61-789E6011D642}"/>
          </ac:picMkLst>
        </pc:picChg>
      </pc:sldChg>
      <pc:sldChg chg="delSp modSp mod">
        <pc:chgData name="Vrinda K" userId="dcf93daf66a8511b" providerId="LiveId" clId="{3BA4D0D1-69F0-420B-994A-6956B503B5B0}" dt="2024-02-12T03:57:03.199" v="547" actId="14100"/>
        <pc:sldMkLst>
          <pc:docMk/>
          <pc:sldMk cId="2030362901" sldId="276"/>
        </pc:sldMkLst>
        <pc:spChg chg="del">
          <ac:chgData name="Vrinda K" userId="dcf93daf66a8511b" providerId="LiveId" clId="{3BA4D0D1-69F0-420B-994A-6956B503B5B0}" dt="2024-02-12T03:51:44.448" v="541" actId="478"/>
          <ac:spMkLst>
            <pc:docMk/>
            <pc:sldMk cId="2030362901" sldId="276"/>
            <ac:spMk id="2" creationId="{38BBA4FB-000A-10E1-0590-F9677A7BFD3D}"/>
          </ac:spMkLst>
        </pc:spChg>
        <pc:picChg chg="mod">
          <ac:chgData name="Vrinda K" userId="dcf93daf66a8511b" providerId="LiveId" clId="{3BA4D0D1-69F0-420B-994A-6956B503B5B0}" dt="2024-02-12T03:57:03.199" v="547" actId="14100"/>
          <ac:picMkLst>
            <pc:docMk/>
            <pc:sldMk cId="2030362901" sldId="276"/>
            <ac:picMk id="5" creationId="{10F24B0F-8DD6-9991-067C-4259F6910529}"/>
          </ac:picMkLst>
        </pc:picChg>
      </pc:sldChg>
      <pc:sldChg chg="delSp modSp mod">
        <pc:chgData name="Vrinda K" userId="dcf93daf66a8511b" providerId="LiveId" clId="{3BA4D0D1-69F0-420B-994A-6956B503B5B0}" dt="2024-02-12T03:51:10.206" v="540" actId="14100"/>
        <pc:sldMkLst>
          <pc:docMk/>
          <pc:sldMk cId="1120187889" sldId="277"/>
        </pc:sldMkLst>
        <pc:spChg chg="del">
          <ac:chgData name="Vrinda K" userId="dcf93daf66a8511b" providerId="LiveId" clId="{3BA4D0D1-69F0-420B-994A-6956B503B5B0}" dt="2024-02-12T03:49:35.341" v="535" actId="478"/>
          <ac:spMkLst>
            <pc:docMk/>
            <pc:sldMk cId="1120187889" sldId="277"/>
            <ac:spMk id="2" creationId="{B04B1863-8457-5062-6224-F881727A213E}"/>
          </ac:spMkLst>
        </pc:spChg>
        <pc:picChg chg="mod">
          <ac:chgData name="Vrinda K" userId="dcf93daf66a8511b" providerId="LiveId" clId="{3BA4D0D1-69F0-420B-994A-6956B503B5B0}" dt="2024-02-12T03:51:10.206" v="540" actId="14100"/>
          <ac:picMkLst>
            <pc:docMk/>
            <pc:sldMk cId="1120187889" sldId="277"/>
            <ac:picMk id="5" creationId="{58C66BBA-761F-4FE4-9388-BD5EA86E823A}"/>
          </ac:picMkLst>
        </pc:picChg>
      </pc:sldChg>
      <pc:sldChg chg="modSp mod">
        <pc:chgData name="Vrinda K" userId="dcf93daf66a8511b" providerId="LiveId" clId="{3BA4D0D1-69F0-420B-994A-6956B503B5B0}" dt="2024-02-12T03:57:48.263" v="549" actId="1076"/>
        <pc:sldMkLst>
          <pc:docMk/>
          <pc:sldMk cId="3657551550" sldId="278"/>
        </pc:sldMkLst>
        <pc:picChg chg="mod">
          <ac:chgData name="Vrinda K" userId="dcf93daf66a8511b" providerId="LiveId" clId="{3BA4D0D1-69F0-420B-994A-6956B503B5B0}" dt="2024-02-12T03:57:48.263" v="549" actId="1076"/>
          <ac:picMkLst>
            <pc:docMk/>
            <pc:sldMk cId="3657551550" sldId="278"/>
            <ac:picMk id="9" creationId="{CF780A2E-3560-3627-CDF3-B34531CB748C}"/>
          </ac:picMkLst>
        </pc:picChg>
      </pc:sldChg>
      <pc:sldChg chg="delSp modSp mod">
        <pc:chgData name="Vrinda K" userId="dcf93daf66a8511b" providerId="LiveId" clId="{3BA4D0D1-69F0-420B-994A-6956B503B5B0}" dt="2024-02-12T04:00:07.646" v="554" actId="14100"/>
        <pc:sldMkLst>
          <pc:docMk/>
          <pc:sldMk cId="3352013284" sldId="279"/>
        </pc:sldMkLst>
        <pc:spChg chg="del">
          <ac:chgData name="Vrinda K" userId="dcf93daf66a8511b" providerId="LiveId" clId="{3BA4D0D1-69F0-420B-994A-6956B503B5B0}" dt="2024-02-12T03:59:54.984" v="550" actId="478"/>
          <ac:spMkLst>
            <pc:docMk/>
            <pc:sldMk cId="3352013284" sldId="279"/>
            <ac:spMk id="2" creationId="{E167CABE-5E9B-E184-CDE5-1D98DDA86349}"/>
          </ac:spMkLst>
        </pc:spChg>
        <pc:picChg chg="mod">
          <ac:chgData name="Vrinda K" userId="dcf93daf66a8511b" providerId="LiveId" clId="{3BA4D0D1-69F0-420B-994A-6956B503B5B0}" dt="2024-02-12T04:00:07.646" v="554" actId="14100"/>
          <ac:picMkLst>
            <pc:docMk/>
            <pc:sldMk cId="3352013284" sldId="279"/>
            <ac:picMk id="5" creationId="{20572863-8FE1-48AE-0340-2A753205D81B}"/>
          </ac:picMkLst>
        </pc:picChg>
      </pc:sldChg>
      <pc:sldChg chg="modSp mod">
        <pc:chgData name="Vrinda K" userId="dcf93daf66a8511b" providerId="LiveId" clId="{3BA4D0D1-69F0-420B-994A-6956B503B5B0}" dt="2024-02-12T04:06:55.560" v="562" actId="14100"/>
        <pc:sldMkLst>
          <pc:docMk/>
          <pc:sldMk cId="692448525" sldId="280"/>
        </pc:sldMkLst>
        <pc:spChg chg="mod">
          <ac:chgData name="Vrinda K" userId="dcf93daf66a8511b" providerId="LiveId" clId="{3BA4D0D1-69F0-420B-994A-6956B503B5B0}" dt="2024-02-12T04:03:58.581" v="558" actId="27636"/>
          <ac:spMkLst>
            <pc:docMk/>
            <pc:sldMk cId="692448525" sldId="280"/>
            <ac:spMk id="2" creationId="{04015429-17DE-0E91-5207-07F195FD68DB}"/>
          </ac:spMkLst>
        </pc:spChg>
        <pc:picChg chg="mod">
          <ac:chgData name="Vrinda K" userId="dcf93daf66a8511b" providerId="LiveId" clId="{3BA4D0D1-69F0-420B-994A-6956B503B5B0}" dt="2024-02-12T04:06:55.560" v="562" actId="14100"/>
          <ac:picMkLst>
            <pc:docMk/>
            <pc:sldMk cId="692448525" sldId="280"/>
            <ac:picMk id="5" creationId="{FD2F847D-F2AD-CB14-559D-0B961DF9C75B}"/>
          </ac:picMkLst>
        </pc:picChg>
      </pc:sldChg>
      <pc:sldChg chg="modSp mod">
        <pc:chgData name="Vrinda K" userId="dcf93daf66a8511b" providerId="LiveId" clId="{3BA4D0D1-69F0-420B-994A-6956B503B5B0}" dt="2024-02-12T04:09:07.905" v="576" actId="207"/>
        <pc:sldMkLst>
          <pc:docMk/>
          <pc:sldMk cId="2572892636" sldId="281"/>
        </pc:sldMkLst>
        <pc:spChg chg="mod">
          <ac:chgData name="Vrinda K" userId="dcf93daf66a8511b" providerId="LiveId" clId="{3BA4D0D1-69F0-420B-994A-6956B503B5B0}" dt="2024-02-12T04:09:07.905" v="576" actId="207"/>
          <ac:spMkLst>
            <pc:docMk/>
            <pc:sldMk cId="2572892636" sldId="281"/>
            <ac:spMk id="3" creationId="{D61CB343-4137-EFF5-FF07-254C1D347FA5}"/>
          </ac:spMkLst>
        </pc:spChg>
      </pc:sldChg>
      <pc:sldChg chg="modSp mod">
        <pc:chgData name="Vrinda K" userId="dcf93daf66a8511b" providerId="LiveId" clId="{3BA4D0D1-69F0-420B-994A-6956B503B5B0}" dt="2024-02-12T04:10:37.476" v="593" actId="113"/>
        <pc:sldMkLst>
          <pc:docMk/>
          <pc:sldMk cId="891631210" sldId="282"/>
        </pc:sldMkLst>
        <pc:spChg chg="mod">
          <ac:chgData name="Vrinda K" userId="dcf93daf66a8511b" providerId="LiveId" clId="{3BA4D0D1-69F0-420B-994A-6956B503B5B0}" dt="2024-02-12T04:09:23.192" v="579" actId="14100"/>
          <ac:spMkLst>
            <pc:docMk/>
            <pc:sldMk cId="891631210" sldId="282"/>
            <ac:spMk id="2" creationId="{4A4720A1-B420-E70F-4326-A0ACAF4DBB8A}"/>
          </ac:spMkLst>
        </pc:spChg>
        <pc:spChg chg="mod">
          <ac:chgData name="Vrinda K" userId="dcf93daf66a8511b" providerId="LiveId" clId="{3BA4D0D1-69F0-420B-994A-6956B503B5B0}" dt="2024-02-12T04:10:37.476" v="593" actId="113"/>
          <ac:spMkLst>
            <pc:docMk/>
            <pc:sldMk cId="891631210" sldId="282"/>
            <ac:spMk id="3" creationId="{C830973D-F45B-9379-9388-9F60352B2052}"/>
          </ac:spMkLst>
        </pc:spChg>
      </pc:sldChg>
      <pc:sldChg chg="modSp mod">
        <pc:chgData name="Vrinda K" userId="dcf93daf66a8511b" providerId="LiveId" clId="{3BA4D0D1-69F0-420B-994A-6956B503B5B0}" dt="2024-02-12T04:15:07.870" v="608" actId="207"/>
        <pc:sldMkLst>
          <pc:docMk/>
          <pc:sldMk cId="1097142190" sldId="283"/>
        </pc:sldMkLst>
        <pc:spChg chg="mod">
          <ac:chgData name="Vrinda K" userId="dcf93daf66a8511b" providerId="LiveId" clId="{3BA4D0D1-69F0-420B-994A-6956B503B5B0}" dt="2024-02-12T04:10:56.187" v="597" actId="14100"/>
          <ac:spMkLst>
            <pc:docMk/>
            <pc:sldMk cId="1097142190" sldId="283"/>
            <ac:spMk id="2" creationId="{B8C66672-F441-77AF-4D0B-F12F5DC72C1B}"/>
          </ac:spMkLst>
        </pc:spChg>
        <pc:spChg chg="mod">
          <ac:chgData name="Vrinda K" userId="dcf93daf66a8511b" providerId="LiveId" clId="{3BA4D0D1-69F0-420B-994A-6956B503B5B0}" dt="2024-02-12T04:15:07.870" v="608" actId="207"/>
          <ac:spMkLst>
            <pc:docMk/>
            <pc:sldMk cId="1097142190" sldId="283"/>
            <ac:spMk id="3" creationId="{89274F06-6559-A01C-4672-FE2F04B2D699}"/>
          </ac:spMkLst>
        </pc:spChg>
      </pc:sldChg>
      <pc:sldChg chg="modSp mod">
        <pc:chgData name="Vrinda K" userId="dcf93daf66a8511b" providerId="LiveId" clId="{3BA4D0D1-69F0-420B-994A-6956B503B5B0}" dt="2024-02-12T04:23:02.286" v="644" actId="20577"/>
        <pc:sldMkLst>
          <pc:docMk/>
          <pc:sldMk cId="3136663727" sldId="284"/>
        </pc:sldMkLst>
        <pc:spChg chg="mod">
          <ac:chgData name="Vrinda K" userId="dcf93daf66a8511b" providerId="LiveId" clId="{3BA4D0D1-69F0-420B-994A-6956B503B5B0}" dt="2024-02-12T04:21:28.994" v="631" actId="14100"/>
          <ac:spMkLst>
            <pc:docMk/>
            <pc:sldMk cId="3136663727" sldId="284"/>
            <ac:spMk id="2" creationId="{5C40DE36-FB59-72BE-717C-D7955ECDB4EA}"/>
          </ac:spMkLst>
        </pc:spChg>
        <pc:spChg chg="mod">
          <ac:chgData name="Vrinda K" userId="dcf93daf66a8511b" providerId="LiveId" clId="{3BA4D0D1-69F0-420B-994A-6956B503B5B0}" dt="2024-02-12T04:23:02.286" v="644" actId="20577"/>
          <ac:spMkLst>
            <pc:docMk/>
            <pc:sldMk cId="3136663727" sldId="284"/>
            <ac:spMk id="3" creationId="{DA09952F-12CA-BFB5-66B4-9ECDFC2949BD}"/>
          </ac:spMkLst>
        </pc:spChg>
      </pc:sldChg>
      <pc:sldChg chg="modSp mod">
        <pc:chgData name="Vrinda K" userId="dcf93daf66a8511b" providerId="LiveId" clId="{3BA4D0D1-69F0-420B-994A-6956B503B5B0}" dt="2024-02-12T04:27:36.130" v="679" actId="207"/>
        <pc:sldMkLst>
          <pc:docMk/>
          <pc:sldMk cId="924928825" sldId="285"/>
        </pc:sldMkLst>
        <pc:spChg chg="mod">
          <ac:chgData name="Vrinda K" userId="dcf93daf66a8511b" providerId="LiveId" clId="{3BA4D0D1-69F0-420B-994A-6956B503B5B0}" dt="2024-02-12T04:23:57.547" v="650" actId="14100"/>
          <ac:spMkLst>
            <pc:docMk/>
            <pc:sldMk cId="924928825" sldId="285"/>
            <ac:spMk id="2" creationId="{8CB84369-CF8B-1D31-B3B9-A271D07C7193}"/>
          </ac:spMkLst>
        </pc:spChg>
        <pc:spChg chg="mod">
          <ac:chgData name="Vrinda K" userId="dcf93daf66a8511b" providerId="LiveId" clId="{3BA4D0D1-69F0-420B-994A-6956B503B5B0}" dt="2024-02-12T04:27:36.130" v="679" actId="207"/>
          <ac:spMkLst>
            <pc:docMk/>
            <pc:sldMk cId="924928825" sldId="285"/>
            <ac:spMk id="3" creationId="{5CEA0EB8-0688-B1B5-652D-4D153F007505}"/>
          </ac:spMkLst>
        </pc:spChg>
        <pc:picChg chg="mod">
          <ac:chgData name="Vrinda K" userId="dcf93daf66a8511b" providerId="LiveId" clId="{3BA4D0D1-69F0-420B-994A-6956B503B5B0}" dt="2024-02-12T04:26:11.006" v="675" actId="1076"/>
          <ac:picMkLst>
            <pc:docMk/>
            <pc:sldMk cId="924928825" sldId="285"/>
            <ac:picMk id="5" creationId="{CB6585C3-1FAF-7BD7-A22F-11643679652A}"/>
          </ac:picMkLst>
        </pc:picChg>
      </pc:sldChg>
      <pc:sldChg chg="modSp mod">
        <pc:chgData name="Vrinda K" userId="dcf93daf66a8511b" providerId="LiveId" clId="{3BA4D0D1-69F0-420B-994A-6956B503B5B0}" dt="2024-02-12T04:29:01.706" v="697" actId="113"/>
        <pc:sldMkLst>
          <pc:docMk/>
          <pc:sldMk cId="52176224" sldId="286"/>
        </pc:sldMkLst>
        <pc:spChg chg="mod">
          <ac:chgData name="Vrinda K" userId="dcf93daf66a8511b" providerId="LiveId" clId="{3BA4D0D1-69F0-420B-994A-6956B503B5B0}" dt="2024-02-12T04:27:50.317" v="682" actId="14100"/>
          <ac:spMkLst>
            <pc:docMk/>
            <pc:sldMk cId="52176224" sldId="286"/>
            <ac:spMk id="2" creationId="{DC8CEB4F-6BFC-1D5D-324B-002D21F839BC}"/>
          </ac:spMkLst>
        </pc:spChg>
        <pc:spChg chg="mod">
          <ac:chgData name="Vrinda K" userId="dcf93daf66a8511b" providerId="LiveId" clId="{3BA4D0D1-69F0-420B-994A-6956B503B5B0}" dt="2024-02-12T04:29:01.706" v="697" actId="113"/>
          <ac:spMkLst>
            <pc:docMk/>
            <pc:sldMk cId="52176224" sldId="286"/>
            <ac:spMk id="3" creationId="{A50F5EEB-6168-8828-5239-898D80FEC44E}"/>
          </ac:spMkLst>
        </pc:spChg>
        <pc:picChg chg="mod">
          <ac:chgData name="Vrinda K" userId="dcf93daf66a8511b" providerId="LiveId" clId="{3BA4D0D1-69F0-420B-994A-6956B503B5B0}" dt="2024-02-12T04:28:02.965" v="687" actId="14100"/>
          <ac:picMkLst>
            <pc:docMk/>
            <pc:sldMk cId="52176224" sldId="286"/>
            <ac:picMk id="5" creationId="{DCC64FE4-0B5B-5ED3-0A3F-1555281EF2A0}"/>
          </ac:picMkLst>
        </pc:picChg>
      </pc:sldChg>
      <pc:sldChg chg="addSp delSp modSp del mod">
        <pc:chgData name="Vrinda K" userId="dcf93daf66a8511b" providerId="LiveId" clId="{3BA4D0D1-69F0-420B-994A-6956B503B5B0}" dt="2024-02-12T04:21:21.498" v="629" actId="47"/>
        <pc:sldMkLst>
          <pc:docMk/>
          <pc:sldMk cId="172935212" sldId="287"/>
        </pc:sldMkLst>
        <pc:spChg chg="add mod">
          <ac:chgData name="Vrinda K" userId="dcf93daf66a8511b" providerId="LiveId" clId="{3BA4D0D1-69F0-420B-994A-6956B503B5B0}" dt="2024-02-12T04:21:00.234" v="620" actId="21"/>
          <ac:spMkLst>
            <pc:docMk/>
            <pc:sldMk cId="172935212" sldId="287"/>
            <ac:spMk id="4" creationId="{AEB7BF5E-9416-0DF6-CBB0-D3648AC0FC7C}"/>
          </ac:spMkLst>
        </pc:spChg>
        <pc:picChg chg="del">
          <ac:chgData name="Vrinda K" userId="dcf93daf66a8511b" providerId="LiveId" clId="{3BA4D0D1-69F0-420B-994A-6956B503B5B0}" dt="2024-02-12T04:21:00.234" v="620" actId="21"/>
          <ac:picMkLst>
            <pc:docMk/>
            <pc:sldMk cId="172935212" sldId="287"/>
            <ac:picMk id="5" creationId="{4EB80FED-A43B-66FE-F48C-9C82FACC15CE}"/>
          </ac:picMkLst>
        </pc:picChg>
      </pc:sldChg>
      <pc:sldChg chg="delSp modSp mod">
        <pc:chgData name="Vrinda K" userId="dcf93daf66a8511b" providerId="LiveId" clId="{3BA4D0D1-69F0-420B-994A-6956B503B5B0}" dt="2024-02-12T04:23:44.678" v="646" actId="1076"/>
        <pc:sldMkLst>
          <pc:docMk/>
          <pc:sldMk cId="2215526620" sldId="288"/>
        </pc:sldMkLst>
        <pc:spChg chg="del">
          <ac:chgData name="Vrinda K" userId="dcf93daf66a8511b" providerId="LiveId" clId="{3BA4D0D1-69F0-420B-994A-6956B503B5B0}" dt="2024-02-12T04:23:41.764" v="645" actId="478"/>
          <ac:spMkLst>
            <pc:docMk/>
            <pc:sldMk cId="2215526620" sldId="288"/>
            <ac:spMk id="2" creationId="{E44A7E48-65FF-5B66-0F07-428C5A5EAAC1}"/>
          </ac:spMkLst>
        </pc:spChg>
        <pc:picChg chg="mod">
          <ac:chgData name="Vrinda K" userId="dcf93daf66a8511b" providerId="LiveId" clId="{3BA4D0D1-69F0-420B-994A-6956B503B5B0}" dt="2024-02-12T04:23:44.678" v="646" actId="1076"/>
          <ac:picMkLst>
            <pc:docMk/>
            <pc:sldMk cId="2215526620" sldId="288"/>
            <ac:picMk id="5" creationId="{252A918E-F302-44AB-AFBC-AA9CBE464055}"/>
          </ac:picMkLst>
        </pc:picChg>
      </pc:sldChg>
      <pc:sldChg chg="delSp modSp mod">
        <pc:chgData name="Vrinda K" userId="dcf93daf66a8511b" providerId="LiveId" clId="{3BA4D0D1-69F0-420B-994A-6956B503B5B0}" dt="2024-02-26T04:01:17.229" v="838" actId="14100"/>
        <pc:sldMkLst>
          <pc:docMk/>
          <pc:sldMk cId="1706907553" sldId="289"/>
        </pc:sldMkLst>
        <pc:spChg chg="del">
          <ac:chgData name="Vrinda K" userId="dcf93daf66a8511b" providerId="LiveId" clId="{3BA4D0D1-69F0-420B-994A-6956B503B5B0}" dt="2024-02-12T04:29:13.599" v="698" actId="478"/>
          <ac:spMkLst>
            <pc:docMk/>
            <pc:sldMk cId="1706907553" sldId="289"/>
            <ac:spMk id="2" creationId="{AFE02FB7-84F9-4EF7-8ADE-B849D88E72B4}"/>
          </ac:spMkLst>
        </pc:spChg>
        <pc:picChg chg="mod">
          <ac:chgData name="Vrinda K" userId="dcf93daf66a8511b" providerId="LiveId" clId="{3BA4D0D1-69F0-420B-994A-6956B503B5B0}" dt="2024-02-26T04:01:17.229" v="838" actId="14100"/>
          <ac:picMkLst>
            <pc:docMk/>
            <pc:sldMk cId="1706907553" sldId="289"/>
            <ac:picMk id="5" creationId="{F4F8820D-999C-D7B1-7B94-7FE3FA8F22C4}"/>
          </ac:picMkLst>
        </pc:picChg>
      </pc:sldChg>
      <pc:sldChg chg="delSp modSp mod">
        <pc:chgData name="Vrinda K" userId="dcf93daf66a8511b" providerId="LiveId" clId="{3BA4D0D1-69F0-420B-994A-6956B503B5B0}" dt="2024-02-26T04:03:27.739" v="839" actId="14100"/>
        <pc:sldMkLst>
          <pc:docMk/>
          <pc:sldMk cId="1126829846" sldId="290"/>
        </pc:sldMkLst>
        <pc:spChg chg="del">
          <ac:chgData name="Vrinda K" userId="dcf93daf66a8511b" providerId="LiveId" clId="{3BA4D0D1-69F0-420B-994A-6956B503B5B0}" dt="2024-02-12T04:29:31.688" v="701" actId="478"/>
          <ac:spMkLst>
            <pc:docMk/>
            <pc:sldMk cId="1126829846" sldId="290"/>
            <ac:spMk id="2" creationId="{2F0E9C6A-2F48-ECFA-621E-745C10DC1180}"/>
          </ac:spMkLst>
        </pc:spChg>
        <pc:picChg chg="mod">
          <ac:chgData name="Vrinda K" userId="dcf93daf66a8511b" providerId="LiveId" clId="{3BA4D0D1-69F0-420B-994A-6956B503B5B0}" dt="2024-02-26T04:03:27.739" v="839" actId="14100"/>
          <ac:picMkLst>
            <pc:docMk/>
            <pc:sldMk cId="1126829846" sldId="290"/>
            <ac:picMk id="5" creationId="{1AB10B81-DC75-7769-37E3-66DDDB891B7B}"/>
          </ac:picMkLst>
        </pc:picChg>
      </pc:sldChg>
      <pc:sldChg chg="delSp modSp mod">
        <pc:chgData name="Vrinda K" userId="dcf93daf66a8511b" providerId="LiveId" clId="{3BA4D0D1-69F0-420B-994A-6956B503B5B0}" dt="2024-02-26T00:10:47.674" v="711" actId="14100"/>
        <pc:sldMkLst>
          <pc:docMk/>
          <pc:sldMk cId="1275963709" sldId="291"/>
        </pc:sldMkLst>
        <pc:spChg chg="del">
          <ac:chgData name="Vrinda K" userId="dcf93daf66a8511b" providerId="LiveId" clId="{3BA4D0D1-69F0-420B-994A-6956B503B5B0}" dt="2024-02-12T04:29:48.343" v="706" actId="478"/>
          <ac:spMkLst>
            <pc:docMk/>
            <pc:sldMk cId="1275963709" sldId="291"/>
            <ac:spMk id="2" creationId="{D7B02238-BD99-55D8-1A0D-1A79BB52C824}"/>
          </ac:spMkLst>
        </pc:spChg>
        <pc:picChg chg="mod">
          <ac:chgData name="Vrinda K" userId="dcf93daf66a8511b" providerId="LiveId" clId="{3BA4D0D1-69F0-420B-994A-6956B503B5B0}" dt="2024-02-26T00:10:47.674" v="711" actId="14100"/>
          <ac:picMkLst>
            <pc:docMk/>
            <pc:sldMk cId="1275963709" sldId="291"/>
            <ac:picMk id="5" creationId="{623D35FD-44EF-9C3C-3558-96496BF4ADD3}"/>
          </ac:picMkLst>
        </pc:picChg>
      </pc:sldChg>
      <pc:sldChg chg="delSp modSp mod">
        <pc:chgData name="Vrinda K" userId="dcf93daf66a8511b" providerId="LiveId" clId="{3BA4D0D1-69F0-420B-994A-6956B503B5B0}" dt="2024-02-12T03:37:53.175" v="515" actId="1076"/>
        <pc:sldMkLst>
          <pc:docMk/>
          <pc:sldMk cId="2021999230" sldId="292"/>
        </pc:sldMkLst>
        <pc:spChg chg="del">
          <ac:chgData name="Vrinda K" userId="dcf93daf66a8511b" providerId="LiveId" clId="{3BA4D0D1-69F0-420B-994A-6956B503B5B0}" dt="2024-02-12T03:37:41.644" v="511" actId="478"/>
          <ac:spMkLst>
            <pc:docMk/>
            <pc:sldMk cId="2021999230" sldId="292"/>
            <ac:spMk id="2" creationId="{779741A2-FCCE-1342-8C6D-7AC7B4A8F379}"/>
          </ac:spMkLst>
        </pc:spChg>
        <pc:picChg chg="mod">
          <ac:chgData name="Vrinda K" userId="dcf93daf66a8511b" providerId="LiveId" clId="{3BA4D0D1-69F0-420B-994A-6956B503B5B0}" dt="2024-02-12T03:37:53.175" v="515" actId="1076"/>
          <ac:picMkLst>
            <pc:docMk/>
            <pc:sldMk cId="2021999230" sldId="292"/>
            <ac:picMk id="5" creationId="{3FD057C4-DB49-4A82-8B55-8722A41C13C6}"/>
          </ac:picMkLst>
        </pc:picChg>
      </pc:sldChg>
      <pc:sldChg chg="delSp modSp mod">
        <pc:chgData name="Vrinda K" userId="dcf93daf66a8511b" providerId="LiveId" clId="{3BA4D0D1-69F0-420B-994A-6956B503B5B0}" dt="2024-02-12T03:38:46.442" v="519" actId="113"/>
        <pc:sldMkLst>
          <pc:docMk/>
          <pc:sldMk cId="1481915827" sldId="293"/>
        </pc:sldMkLst>
        <pc:spChg chg="del">
          <ac:chgData name="Vrinda K" userId="dcf93daf66a8511b" providerId="LiveId" clId="{3BA4D0D1-69F0-420B-994A-6956B503B5B0}" dt="2024-02-12T03:38:18.750" v="516" actId="478"/>
          <ac:spMkLst>
            <pc:docMk/>
            <pc:sldMk cId="1481915827" sldId="293"/>
            <ac:spMk id="2" creationId="{423B70CF-821B-143B-C952-51A40EDBCCDB}"/>
          </ac:spMkLst>
        </pc:spChg>
        <pc:spChg chg="mod">
          <ac:chgData name="Vrinda K" userId="dcf93daf66a8511b" providerId="LiveId" clId="{3BA4D0D1-69F0-420B-994A-6956B503B5B0}" dt="2024-02-12T03:38:46.442" v="519" actId="113"/>
          <ac:spMkLst>
            <pc:docMk/>
            <pc:sldMk cId="1481915827" sldId="293"/>
            <ac:spMk id="3" creationId="{1C495560-43DD-B959-E92F-6B90D039F0EA}"/>
          </ac:spMkLst>
        </pc:spChg>
      </pc:sldChg>
      <pc:sldChg chg="delSp modSp mod">
        <pc:chgData name="Vrinda K" userId="dcf93daf66a8511b" providerId="LiveId" clId="{3BA4D0D1-69F0-420B-994A-6956B503B5B0}" dt="2024-02-26T04:08:16.744" v="840" actId="15"/>
        <pc:sldMkLst>
          <pc:docMk/>
          <pc:sldMk cId="2472598673" sldId="294"/>
        </pc:sldMkLst>
        <pc:spChg chg="del">
          <ac:chgData name="Vrinda K" userId="dcf93daf66a8511b" providerId="LiveId" clId="{3BA4D0D1-69F0-420B-994A-6956B503B5B0}" dt="2024-02-26T00:19:28.187" v="712" actId="478"/>
          <ac:spMkLst>
            <pc:docMk/>
            <pc:sldMk cId="2472598673" sldId="294"/>
            <ac:spMk id="2" creationId="{0208CCAE-3410-D343-CEC2-DD0D271D8C8D}"/>
          </ac:spMkLst>
        </pc:spChg>
        <pc:spChg chg="mod">
          <ac:chgData name="Vrinda K" userId="dcf93daf66a8511b" providerId="LiveId" clId="{3BA4D0D1-69F0-420B-994A-6956B503B5B0}" dt="2024-02-26T04:08:16.744" v="840" actId="15"/>
          <ac:spMkLst>
            <pc:docMk/>
            <pc:sldMk cId="2472598673" sldId="294"/>
            <ac:spMk id="3" creationId="{EE87297B-33FA-5CBA-A338-3EAB33025B1D}"/>
          </ac:spMkLst>
        </pc:spChg>
      </pc:sldChg>
      <pc:sldChg chg="modSp mod">
        <pc:chgData name="Vrinda K" userId="dcf93daf66a8511b" providerId="LiveId" clId="{3BA4D0D1-69F0-420B-994A-6956B503B5B0}" dt="2024-02-26T03:40:27.909" v="783" actId="113"/>
        <pc:sldMkLst>
          <pc:docMk/>
          <pc:sldMk cId="3534443907" sldId="296"/>
        </pc:sldMkLst>
        <pc:spChg chg="mod">
          <ac:chgData name="Vrinda K" userId="dcf93daf66a8511b" providerId="LiveId" clId="{3BA4D0D1-69F0-420B-994A-6956B503B5B0}" dt="2024-02-26T00:31:45.649" v="764" actId="14100"/>
          <ac:spMkLst>
            <pc:docMk/>
            <pc:sldMk cId="3534443907" sldId="296"/>
            <ac:spMk id="2" creationId="{D025ABEC-0E05-05A5-3C81-E95AB3F082B9}"/>
          </ac:spMkLst>
        </pc:spChg>
        <pc:spChg chg="mod">
          <ac:chgData name="Vrinda K" userId="dcf93daf66a8511b" providerId="LiveId" clId="{3BA4D0D1-69F0-420B-994A-6956B503B5B0}" dt="2024-02-26T03:40:27.909" v="783" actId="113"/>
          <ac:spMkLst>
            <pc:docMk/>
            <pc:sldMk cId="3534443907" sldId="296"/>
            <ac:spMk id="3" creationId="{C5C208F8-87E7-ED76-6F89-C7CAFAA22EB7}"/>
          </ac:spMkLst>
        </pc:spChg>
      </pc:sldChg>
      <pc:sldChg chg="delSp modSp mod">
        <pc:chgData name="Vrinda K" userId="dcf93daf66a8511b" providerId="LiveId" clId="{3BA4D0D1-69F0-420B-994A-6956B503B5B0}" dt="2024-02-26T03:37:44.248" v="775" actId="14100"/>
        <pc:sldMkLst>
          <pc:docMk/>
          <pc:sldMk cId="1143303349" sldId="297"/>
        </pc:sldMkLst>
        <pc:spChg chg="del">
          <ac:chgData name="Vrinda K" userId="dcf93daf66a8511b" providerId="LiveId" clId="{3BA4D0D1-69F0-420B-994A-6956B503B5B0}" dt="2024-02-26T03:35:20.020" v="769" actId="478"/>
          <ac:spMkLst>
            <pc:docMk/>
            <pc:sldMk cId="1143303349" sldId="297"/>
            <ac:spMk id="2" creationId="{96B6CDE7-55BD-1CF1-5CAC-610473D4B2EC}"/>
          </ac:spMkLst>
        </pc:spChg>
        <pc:picChg chg="mod">
          <ac:chgData name="Vrinda K" userId="dcf93daf66a8511b" providerId="LiveId" clId="{3BA4D0D1-69F0-420B-994A-6956B503B5B0}" dt="2024-02-26T03:37:44.248" v="775" actId="14100"/>
          <ac:picMkLst>
            <pc:docMk/>
            <pc:sldMk cId="1143303349" sldId="297"/>
            <ac:picMk id="5" creationId="{78C5C60F-7C12-AA39-41DF-0CFBDACCB8FC}"/>
          </ac:picMkLst>
        </pc:picChg>
      </pc:sldChg>
      <pc:sldChg chg="delSp modSp mod">
        <pc:chgData name="Vrinda K" userId="dcf93daf66a8511b" providerId="LiveId" clId="{3BA4D0D1-69F0-420B-994A-6956B503B5B0}" dt="2024-02-26T03:39:37.455" v="781" actId="14100"/>
        <pc:sldMkLst>
          <pc:docMk/>
          <pc:sldMk cId="1483948644" sldId="298"/>
        </pc:sldMkLst>
        <pc:spChg chg="del">
          <ac:chgData name="Vrinda K" userId="dcf93daf66a8511b" providerId="LiveId" clId="{3BA4D0D1-69F0-420B-994A-6956B503B5B0}" dt="2024-02-26T03:39:13.109" v="777" actId="478"/>
          <ac:spMkLst>
            <pc:docMk/>
            <pc:sldMk cId="1483948644" sldId="298"/>
            <ac:spMk id="2" creationId="{4C5EB5BC-4FAB-3BC0-29E3-C3E9FBA98D8C}"/>
          </ac:spMkLst>
        </pc:spChg>
        <pc:picChg chg="mod">
          <ac:chgData name="Vrinda K" userId="dcf93daf66a8511b" providerId="LiveId" clId="{3BA4D0D1-69F0-420B-994A-6956B503B5B0}" dt="2024-02-26T03:39:37.455" v="781" actId="14100"/>
          <ac:picMkLst>
            <pc:docMk/>
            <pc:sldMk cId="1483948644" sldId="298"/>
            <ac:picMk id="5" creationId="{F0ABD034-6BD0-171D-71E5-7B0F90E5DA1C}"/>
          </ac:picMkLst>
        </pc:picChg>
      </pc:sldChg>
      <pc:sldChg chg="delSp modSp mod">
        <pc:chgData name="Vrinda K" userId="dcf93daf66a8511b" providerId="LiveId" clId="{3BA4D0D1-69F0-420B-994A-6956B503B5B0}" dt="2024-02-26T03:47:23.141" v="805" actId="1076"/>
        <pc:sldMkLst>
          <pc:docMk/>
          <pc:sldMk cId="187270779" sldId="299"/>
        </pc:sldMkLst>
        <pc:spChg chg="del">
          <ac:chgData name="Vrinda K" userId="dcf93daf66a8511b" providerId="LiveId" clId="{3BA4D0D1-69F0-420B-994A-6956B503B5B0}" dt="2024-02-26T03:46:56.844" v="798" actId="478"/>
          <ac:spMkLst>
            <pc:docMk/>
            <pc:sldMk cId="187270779" sldId="299"/>
            <ac:spMk id="2" creationId="{15EB3555-9B3E-111F-C67B-19D8F20EA3F4}"/>
          </ac:spMkLst>
        </pc:spChg>
        <pc:picChg chg="mod">
          <ac:chgData name="Vrinda K" userId="dcf93daf66a8511b" providerId="LiveId" clId="{3BA4D0D1-69F0-420B-994A-6956B503B5B0}" dt="2024-02-26T03:47:11.234" v="802" actId="14100"/>
          <ac:picMkLst>
            <pc:docMk/>
            <pc:sldMk cId="187270779" sldId="299"/>
            <ac:picMk id="5" creationId="{86069D6E-DCD7-504E-8816-D7EB5A6EB3E1}"/>
          </ac:picMkLst>
        </pc:picChg>
        <pc:picChg chg="mod">
          <ac:chgData name="Vrinda K" userId="dcf93daf66a8511b" providerId="LiveId" clId="{3BA4D0D1-69F0-420B-994A-6956B503B5B0}" dt="2024-02-26T03:47:23.141" v="805" actId="1076"/>
          <ac:picMkLst>
            <pc:docMk/>
            <pc:sldMk cId="187270779" sldId="299"/>
            <ac:picMk id="7" creationId="{A38DA399-ABC0-562E-F912-8AA17D31D344}"/>
          </ac:picMkLst>
        </pc:picChg>
      </pc:sldChg>
      <pc:sldChg chg="modSp mod">
        <pc:chgData name="Vrinda K" userId="dcf93daf66a8511b" providerId="LiveId" clId="{3BA4D0D1-69F0-420B-994A-6956B503B5B0}" dt="2024-02-26T03:50:54.315" v="818" actId="14100"/>
        <pc:sldMkLst>
          <pc:docMk/>
          <pc:sldMk cId="1076639392" sldId="300"/>
        </pc:sldMkLst>
        <pc:spChg chg="mod">
          <ac:chgData name="Vrinda K" userId="dcf93daf66a8511b" providerId="LiveId" clId="{3BA4D0D1-69F0-420B-994A-6956B503B5B0}" dt="2024-02-26T03:50:44.203" v="815" actId="27636"/>
          <ac:spMkLst>
            <pc:docMk/>
            <pc:sldMk cId="1076639392" sldId="300"/>
            <ac:spMk id="2" creationId="{66FD08E4-9B3E-E098-BB11-8770A910B1A1}"/>
          </ac:spMkLst>
        </pc:spChg>
        <pc:picChg chg="mod">
          <ac:chgData name="Vrinda K" userId="dcf93daf66a8511b" providerId="LiveId" clId="{3BA4D0D1-69F0-420B-994A-6956B503B5B0}" dt="2024-02-26T03:50:54.315" v="818" actId="14100"/>
          <ac:picMkLst>
            <pc:docMk/>
            <pc:sldMk cId="1076639392" sldId="300"/>
            <ac:picMk id="5" creationId="{43C4B758-325E-696B-1D50-3EEACB6D06AA}"/>
          </ac:picMkLst>
        </pc:picChg>
      </pc:sldChg>
      <pc:sldChg chg="delSp modSp mod">
        <pc:chgData name="Vrinda K" userId="dcf93daf66a8511b" providerId="LiveId" clId="{3BA4D0D1-69F0-420B-994A-6956B503B5B0}" dt="2024-02-26T03:48:54.812" v="808" actId="14100"/>
        <pc:sldMkLst>
          <pc:docMk/>
          <pc:sldMk cId="1875637876" sldId="301"/>
        </pc:sldMkLst>
        <pc:spChg chg="del">
          <ac:chgData name="Vrinda K" userId="dcf93daf66a8511b" providerId="LiveId" clId="{3BA4D0D1-69F0-420B-994A-6956B503B5B0}" dt="2024-02-26T03:48:50.222" v="806" actId="478"/>
          <ac:spMkLst>
            <pc:docMk/>
            <pc:sldMk cId="1875637876" sldId="301"/>
            <ac:spMk id="2" creationId="{A4455E40-D888-637C-1E4A-BD6F24184D69}"/>
          </ac:spMkLst>
        </pc:spChg>
        <pc:picChg chg="mod">
          <ac:chgData name="Vrinda K" userId="dcf93daf66a8511b" providerId="LiveId" clId="{3BA4D0D1-69F0-420B-994A-6956B503B5B0}" dt="2024-02-26T03:48:54.812" v="808" actId="14100"/>
          <ac:picMkLst>
            <pc:docMk/>
            <pc:sldMk cId="1875637876" sldId="301"/>
            <ac:picMk id="5" creationId="{566EAA22-C3FF-9B9A-E7BA-9C2B9697540F}"/>
          </ac:picMkLst>
        </pc:picChg>
      </pc:sldChg>
      <pc:sldChg chg="delSp modSp mod">
        <pc:chgData name="Vrinda K" userId="dcf93daf66a8511b" providerId="LiveId" clId="{3BA4D0D1-69F0-420B-994A-6956B503B5B0}" dt="2024-02-26T03:49:23.642" v="812" actId="1076"/>
        <pc:sldMkLst>
          <pc:docMk/>
          <pc:sldMk cId="2625520483" sldId="302"/>
        </pc:sldMkLst>
        <pc:spChg chg="del">
          <ac:chgData name="Vrinda K" userId="dcf93daf66a8511b" providerId="LiveId" clId="{3BA4D0D1-69F0-420B-994A-6956B503B5B0}" dt="2024-02-26T03:49:14.227" v="809" actId="478"/>
          <ac:spMkLst>
            <pc:docMk/>
            <pc:sldMk cId="2625520483" sldId="302"/>
            <ac:spMk id="2" creationId="{440DD3B1-8A54-EAF3-81B6-48E990134103}"/>
          </ac:spMkLst>
        </pc:spChg>
        <pc:picChg chg="mod">
          <ac:chgData name="Vrinda K" userId="dcf93daf66a8511b" providerId="LiveId" clId="{3BA4D0D1-69F0-420B-994A-6956B503B5B0}" dt="2024-02-26T03:49:23.642" v="812" actId="1076"/>
          <ac:picMkLst>
            <pc:docMk/>
            <pc:sldMk cId="2625520483" sldId="302"/>
            <ac:picMk id="5" creationId="{C5BB38D1-E106-F2D0-2318-B8AE724BFBFD}"/>
          </ac:picMkLst>
        </pc:picChg>
      </pc:sldChg>
      <pc:sldChg chg="delSp modSp mod">
        <pc:chgData name="Vrinda K" userId="dcf93daf66a8511b" providerId="LiveId" clId="{3BA4D0D1-69F0-420B-994A-6956B503B5B0}" dt="2024-02-26T03:52:47.710" v="822" actId="1076"/>
        <pc:sldMkLst>
          <pc:docMk/>
          <pc:sldMk cId="2796673616" sldId="303"/>
        </pc:sldMkLst>
        <pc:spChg chg="del">
          <ac:chgData name="Vrinda K" userId="dcf93daf66a8511b" providerId="LiveId" clId="{3BA4D0D1-69F0-420B-994A-6956B503B5B0}" dt="2024-02-26T03:52:40.017" v="819" actId="478"/>
          <ac:spMkLst>
            <pc:docMk/>
            <pc:sldMk cId="2796673616" sldId="303"/>
            <ac:spMk id="2" creationId="{BE4F71AA-740B-F33E-CC01-2300DDE025B8}"/>
          </ac:spMkLst>
        </pc:spChg>
        <pc:picChg chg="mod">
          <ac:chgData name="Vrinda K" userId="dcf93daf66a8511b" providerId="LiveId" clId="{3BA4D0D1-69F0-420B-994A-6956B503B5B0}" dt="2024-02-26T03:52:47.710" v="822" actId="1076"/>
          <ac:picMkLst>
            <pc:docMk/>
            <pc:sldMk cId="2796673616" sldId="303"/>
            <ac:picMk id="5" creationId="{8EABC23C-701C-B123-8D64-9873287A096B}"/>
          </ac:picMkLst>
        </pc:picChg>
      </pc:sldChg>
      <pc:sldChg chg="delSp modSp mod">
        <pc:chgData name="Vrinda K" userId="dcf93daf66a8511b" providerId="LiveId" clId="{3BA4D0D1-69F0-420B-994A-6956B503B5B0}" dt="2024-02-26T04:28:44.268" v="859" actId="403"/>
        <pc:sldMkLst>
          <pc:docMk/>
          <pc:sldMk cId="229849560" sldId="304"/>
        </pc:sldMkLst>
        <pc:spChg chg="del">
          <ac:chgData name="Vrinda K" userId="dcf93daf66a8511b" providerId="LiveId" clId="{3BA4D0D1-69F0-420B-994A-6956B503B5B0}" dt="2024-02-26T03:54:29.818" v="823" actId="478"/>
          <ac:spMkLst>
            <pc:docMk/>
            <pc:sldMk cId="229849560" sldId="304"/>
            <ac:spMk id="2" creationId="{2EE52296-E832-D4B8-58C0-47898BCF43DE}"/>
          </ac:spMkLst>
        </pc:spChg>
        <pc:spChg chg="mod">
          <ac:chgData name="Vrinda K" userId="dcf93daf66a8511b" providerId="LiveId" clId="{3BA4D0D1-69F0-420B-994A-6956B503B5B0}" dt="2024-02-26T04:28:44.268" v="859" actId="403"/>
          <ac:spMkLst>
            <pc:docMk/>
            <pc:sldMk cId="229849560" sldId="304"/>
            <ac:spMk id="3" creationId="{BE83A557-9E88-ACD4-D81A-1825AFC78063}"/>
          </ac:spMkLst>
        </pc:spChg>
      </pc:sldChg>
      <pc:sldChg chg="modSp mod">
        <pc:chgData name="Vrinda K" userId="dcf93daf66a8511b" providerId="LiveId" clId="{3BA4D0D1-69F0-420B-994A-6956B503B5B0}" dt="2024-02-27T08:34:20.442" v="867" actId="14100"/>
        <pc:sldMkLst>
          <pc:docMk/>
          <pc:sldMk cId="654282159" sldId="306"/>
        </pc:sldMkLst>
        <pc:spChg chg="mod">
          <ac:chgData name="Vrinda K" userId="dcf93daf66a8511b" providerId="LiveId" clId="{3BA4D0D1-69F0-420B-994A-6956B503B5B0}" dt="2024-02-27T08:34:11.177" v="863" actId="1076"/>
          <ac:spMkLst>
            <pc:docMk/>
            <pc:sldMk cId="654282159" sldId="306"/>
            <ac:spMk id="2" creationId="{73CD5434-401B-B195-5F09-E759AEA5379D}"/>
          </ac:spMkLst>
        </pc:spChg>
        <pc:picChg chg="mod">
          <ac:chgData name="Vrinda K" userId="dcf93daf66a8511b" providerId="LiveId" clId="{3BA4D0D1-69F0-420B-994A-6956B503B5B0}" dt="2024-02-27T08:34:20.442" v="867" actId="14100"/>
          <ac:picMkLst>
            <pc:docMk/>
            <pc:sldMk cId="654282159" sldId="306"/>
            <ac:picMk id="5" creationId="{52F4ECAE-4DF9-3808-71F4-E6C3A8AC4024}"/>
          </ac:picMkLst>
        </pc:picChg>
      </pc:sldChg>
      <pc:sldChg chg="addSp delSp modSp mod">
        <pc:chgData name="Vrinda K" userId="dcf93daf66a8511b" providerId="LiveId" clId="{3BA4D0D1-69F0-420B-994A-6956B503B5B0}" dt="2024-02-27T08:53:15.168" v="904" actId="1076"/>
        <pc:sldMkLst>
          <pc:docMk/>
          <pc:sldMk cId="3452432597" sldId="307"/>
        </pc:sldMkLst>
        <pc:spChg chg="del">
          <ac:chgData name="Vrinda K" userId="dcf93daf66a8511b" providerId="LiveId" clId="{3BA4D0D1-69F0-420B-994A-6956B503B5B0}" dt="2024-02-27T08:35:47.147" v="868" actId="478"/>
          <ac:spMkLst>
            <pc:docMk/>
            <pc:sldMk cId="3452432597" sldId="307"/>
            <ac:spMk id="2" creationId="{A1E20DA5-F6CC-C2AB-3810-302B2E1E1944}"/>
          </ac:spMkLst>
        </pc:spChg>
        <pc:picChg chg="add mod">
          <ac:chgData name="Vrinda K" userId="dcf93daf66a8511b" providerId="LiveId" clId="{3BA4D0D1-69F0-420B-994A-6956B503B5B0}" dt="2024-02-27T08:53:15.168" v="904" actId="1076"/>
          <ac:picMkLst>
            <pc:docMk/>
            <pc:sldMk cId="3452432597" sldId="307"/>
            <ac:picMk id="4" creationId="{4F5A1EAF-A847-9BD1-7E80-1F334DC570D5}"/>
          </ac:picMkLst>
        </pc:picChg>
        <pc:picChg chg="mod">
          <ac:chgData name="Vrinda K" userId="dcf93daf66a8511b" providerId="LiveId" clId="{3BA4D0D1-69F0-420B-994A-6956B503B5B0}" dt="2024-02-27T08:52:32.732" v="899" actId="1076"/>
          <ac:picMkLst>
            <pc:docMk/>
            <pc:sldMk cId="3452432597" sldId="307"/>
            <ac:picMk id="5" creationId="{1E437E2B-792E-BBA6-CEF5-42F701193E31}"/>
          </ac:picMkLst>
        </pc:picChg>
      </pc:sldChg>
      <pc:sldChg chg="delSp modSp mod">
        <pc:chgData name="Vrinda K" userId="dcf93daf66a8511b" providerId="LiveId" clId="{3BA4D0D1-69F0-420B-994A-6956B503B5B0}" dt="2024-02-27T09:03:39.469" v="942" actId="113"/>
        <pc:sldMkLst>
          <pc:docMk/>
          <pc:sldMk cId="422652776" sldId="308"/>
        </pc:sldMkLst>
        <pc:spChg chg="del mod">
          <ac:chgData name="Vrinda K" userId="dcf93daf66a8511b" providerId="LiveId" clId="{3BA4D0D1-69F0-420B-994A-6956B503B5B0}" dt="2024-02-27T08:36:48.853" v="875" actId="478"/>
          <ac:spMkLst>
            <pc:docMk/>
            <pc:sldMk cId="422652776" sldId="308"/>
            <ac:spMk id="2" creationId="{4A6F93EC-EFD9-6446-D0FA-720484487A89}"/>
          </ac:spMkLst>
        </pc:spChg>
        <pc:spChg chg="mod">
          <ac:chgData name="Vrinda K" userId="dcf93daf66a8511b" providerId="LiveId" clId="{3BA4D0D1-69F0-420B-994A-6956B503B5B0}" dt="2024-02-27T09:03:39.469" v="942" actId="113"/>
          <ac:spMkLst>
            <pc:docMk/>
            <pc:sldMk cId="422652776" sldId="308"/>
            <ac:spMk id="7" creationId="{C9EB432E-4D42-E72F-4EA3-A97A270E5053}"/>
          </ac:spMkLst>
        </pc:spChg>
        <pc:picChg chg="mod">
          <ac:chgData name="Vrinda K" userId="dcf93daf66a8511b" providerId="LiveId" clId="{3BA4D0D1-69F0-420B-994A-6956B503B5B0}" dt="2024-02-27T08:36:54.868" v="877" actId="14100"/>
          <ac:picMkLst>
            <pc:docMk/>
            <pc:sldMk cId="422652776" sldId="308"/>
            <ac:picMk id="5" creationId="{7C30477A-6DD6-A821-ABFA-262262B96A97}"/>
          </ac:picMkLst>
        </pc:picChg>
      </pc:sldChg>
      <pc:sldChg chg="delSp modSp mod">
        <pc:chgData name="Vrinda K" userId="dcf93daf66a8511b" providerId="LiveId" clId="{3BA4D0D1-69F0-420B-994A-6956B503B5B0}" dt="2024-02-27T09:04:27.506" v="951" actId="14100"/>
        <pc:sldMkLst>
          <pc:docMk/>
          <pc:sldMk cId="3272176614" sldId="309"/>
        </pc:sldMkLst>
        <pc:spChg chg="del">
          <ac:chgData name="Vrinda K" userId="dcf93daf66a8511b" providerId="LiveId" clId="{3BA4D0D1-69F0-420B-994A-6956B503B5B0}" dt="2024-02-27T08:53:58.562" v="907" actId="478"/>
          <ac:spMkLst>
            <pc:docMk/>
            <pc:sldMk cId="3272176614" sldId="309"/>
            <ac:spMk id="2" creationId="{C9EEA366-321D-D71B-BC81-563F0BD2FE19}"/>
          </ac:spMkLst>
        </pc:spChg>
        <pc:picChg chg="mod">
          <ac:chgData name="Vrinda K" userId="dcf93daf66a8511b" providerId="LiveId" clId="{3BA4D0D1-69F0-420B-994A-6956B503B5B0}" dt="2024-02-27T09:04:27.506" v="951" actId="14100"/>
          <ac:picMkLst>
            <pc:docMk/>
            <pc:sldMk cId="3272176614" sldId="309"/>
            <ac:picMk id="5" creationId="{911A65FB-8B94-6210-34C1-4F3AF9249B7A}"/>
          </ac:picMkLst>
        </pc:picChg>
      </pc:sldChg>
      <pc:sldChg chg="modSp mod">
        <pc:chgData name="Vrinda K" userId="dcf93daf66a8511b" providerId="LiveId" clId="{3BA4D0D1-69F0-420B-994A-6956B503B5B0}" dt="2024-02-27T09:04:18.535" v="949" actId="123"/>
        <pc:sldMkLst>
          <pc:docMk/>
          <pc:sldMk cId="638336099" sldId="310"/>
        </pc:sldMkLst>
        <pc:spChg chg="mod">
          <ac:chgData name="Vrinda K" userId="dcf93daf66a8511b" providerId="LiveId" clId="{3BA4D0D1-69F0-420B-994A-6956B503B5B0}" dt="2024-02-27T09:04:10.397" v="946" actId="1076"/>
          <ac:spMkLst>
            <pc:docMk/>
            <pc:sldMk cId="638336099" sldId="310"/>
            <ac:spMk id="2" creationId="{D01F2A00-B3DB-D1B0-84E3-C62DE121F301}"/>
          </ac:spMkLst>
        </pc:spChg>
        <pc:spChg chg="mod">
          <ac:chgData name="Vrinda K" userId="dcf93daf66a8511b" providerId="LiveId" clId="{3BA4D0D1-69F0-420B-994A-6956B503B5B0}" dt="2024-02-27T09:04:18.535" v="949" actId="123"/>
          <ac:spMkLst>
            <pc:docMk/>
            <pc:sldMk cId="638336099" sldId="310"/>
            <ac:spMk id="3" creationId="{F43110DD-2CA6-C3EB-4EA1-66711380D3E8}"/>
          </ac:spMkLst>
        </pc:spChg>
      </pc:sldChg>
      <pc:sldChg chg="delSp modSp mod">
        <pc:chgData name="Vrinda K" userId="dcf93daf66a8511b" providerId="LiveId" clId="{3BA4D0D1-69F0-420B-994A-6956B503B5B0}" dt="2024-02-27T09:09:37.518" v="965" actId="1076"/>
        <pc:sldMkLst>
          <pc:docMk/>
          <pc:sldMk cId="862719904" sldId="311"/>
        </pc:sldMkLst>
        <pc:spChg chg="del">
          <ac:chgData name="Vrinda K" userId="dcf93daf66a8511b" providerId="LiveId" clId="{3BA4D0D1-69F0-420B-994A-6956B503B5B0}" dt="2024-02-27T09:06:17.614" v="952" actId="478"/>
          <ac:spMkLst>
            <pc:docMk/>
            <pc:sldMk cId="862719904" sldId="311"/>
            <ac:spMk id="2" creationId="{7C420D55-AC31-7FFA-6A42-5CB84395A418}"/>
          </ac:spMkLst>
        </pc:spChg>
        <pc:picChg chg="mod">
          <ac:chgData name="Vrinda K" userId="dcf93daf66a8511b" providerId="LiveId" clId="{3BA4D0D1-69F0-420B-994A-6956B503B5B0}" dt="2024-02-27T09:09:37.518" v="965" actId="1076"/>
          <ac:picMkLst>
            <pc:docMk/>
            <pc:sldMk cId="862719904" sldId="311"/>
            <ac:picMk id="5" creationId="{CF3F7272-87BE-AD17-C9F8-523D35E72480}"/>
          </ac:picMkLst>
        </pc:picChg>
      </pc:sldChg>
      <pc:sldChg chg="modSp mod">
        <pc:chgData name="Vrinda K" userId="dcf93daf66a8511b" providerId="LiveId" clId="{3BA4D0D1-69F0-420B-994A-6956B503B5B0}" dt="2024-02-27T09:12:31.060" v="980" actId="14100"/>
        <pc:sldMkLst>
          <pc:docMk/>
          <pc:sldMk cId="2620003426" sldId="312"/>
        </pc:sldMkLst>
        <pc:spChg chg="mod">
          <ac:chgData name="Vrinda K" userId="dcf93daf66a8511b" providerId="LiveId" clId="{3BA4D0D1-69F0-420B-994A-6956B503B5B0}" dt="2024-02-27T09:12:25.163" v="978" actId="122"/>
          <ac:spMkLst>
            <pc:docMk/>
            <pc:sldMk cId="2620003426" sldId="312"/>
            <ac:spMk id="2" creationId="{257713FF-E899-71C9-0816-26C901AC806D}"/>
          </ac:spMkLst>
        </pc:spChg>
        <pc:picChg chg="mod">
          <ac:chgData name="Vrinda K" userId="dcf93daf66a8511b" providerId="LiveId" clId="{3BA4D0D1-69F0-420B-994A-6956B503B5B0}" dt="2024-02-27T09:12:31.060" v="980" actId="14100"/>
          <ac:picMkLst>
            <pc:docMk/>
            <pc:sldMk cId="2620003426" sldId="312"/>
            <ac:picMk id="5" creationId="{B399D926-6B58-C9E1-C6CC-7B8AFF35939A}"/>
          </ac:picMkLst>
        </pc:picChg>
      </pc:sldChg>
      <pc:sldChg chg="delSp modSp mod">
        <pc:chgData name="Vrinda K" userId="dcf93daf66a8511b" providerId="LiveId" clId="{3BA4D0D1-69F0-420B-994A-6956B503B5B0}" dt="2024-02-27T09:12:55.914" v="983" actId="14100"/>
        <pc:sldMkLst>
          <pc:docMk/>
          <pc:sldMk cId="1514919604" sldId="313"/>
        </pc:sldMkLst>
        <pc:spChg chg="del">
          <ac:chgData name="Vrinda K" userId="dcf93daf66a8511b" providerId="LiveId" clId="{3BA4D0D1-69F0-420B-994A-6956B503B5B0}" dt="2024-02-27T09:12:49.874" v="981" actId="478"/>
          <ac:spMkLst>
            <pc:docMk/>
            <pc:sldMk cId="1514919604" sldId="313"/>
            <ac:spMk id="2" creationId="{2183D28F-7F4A-2D8F-3C5D-986F0F58C9A9}"/>
          </ac:spMkLst>
        </pc:spChg>
        <pc:picChg chg="mod">
          <ac:chgData name="Vrinda K" userId="dcf93daf66a8511b" providerId="LiveId" clId="{3BA4D0D1-69F0-420B-994A-6956B503B5B0}" dt="2024-02-27T09:12:55.914" v="983" actId="14100"/>
          <ac:picMkLst>
            <pc:docMk/>
            <pc:sldMk cId="1514919604" sldId="313"/>
            <ac:picMk id="5" creationId="{71543761-48F9-19E5-9458-E8900060C802}"/>
          </ac:picMkLst>
        </pc:picChg>
      </pc:sldChg>
      <pc:sldChg chg="delSp modSp mod">
        <pc:chgData name="Vrinda K" userId="dcf93daf66a8511b" providerId="LiveId" clId="{3BA4D0D1-69F0-420B-994A-6956B503B5B0}" dt="2024-02-27T09:29:39.855" v="993" actId="14100"/>
        <pc:sldMkLst>
          <pc:docMk/>
          <pc:sldMk cId="2676462110" sldId="314"/>
        </pc:sldMkLst>
        <pc:spChg chg="del">
          <ac:chgData name="Vrinda K" userId="dcf93daf66a8511b" providerId="LiveId" clId="{3BA4D0D1-69F0-420B-994A-6956B503B5B0}" dt="2024-02-27T09:29:27.126" v="988" actId="478"/>
          <ac:spMkLst>
            <pc:docMk/>
            <pc:sldMk cId="2676462110" sldId="314"/>
            <ac:spMk id="2" creationId="{ED17A496-90DD-B7CA-8D10-14D10179FAC2}"/>
          </ac:spMkLst>
        </pc:spChg>
        <pc:picChg chg="mod">
          <ac:chgData name="Vrinda K" userId="dcf93daf66a8511b" providerId="LiveId" clId="{3BA4D0D1-69F0-420B-994A-6956B503B5B0}" dt="2024-02-27T09:29:39.855" v="993" actId="14100"/>
          <ac:picMkLst>
            <pc:docMk/>
            <pc:sldMk cId="2676462110" sldId="314"/>
            <ac:picMk id="5" creationId="{9C43D9AA-2A9C-3039-BA64-A1B642508EFE}"/>
          </ac:picMkLst>
        </pc:picChg>
      </pc:sldChg>
      <pc:sldChg chg="modSp mod">
        <pc:chgData name="Vrinda K" userId="dcf93daf66a8511b" providerId="LiveId" clId="{3BA4D0D1-69F0-420B-994A-6956B503B5B0}" dt="2024-02-27T09:09:28.551" v="964" actId="20577"/>
        <pc:sldMkLst>
          <pc:docMk/>
          <pc:sldMk cId="3942656968" sldId="315"/>
        </pc:sldMkLst>
        <pc:spChg chg="mod">
          <ac:chgData name="Vrinda K" userId="dcf93daf66a8511b" providerId="LiveId" clId="{3BA4D0D1-69F0-420B-994A-6956B503B5B0}" dt="2024-02-27T09:06:39.681" v="956" actId="14100"/>
          <ac:spMkLst>
            <pc:docMk/>
            <pc:sldMk cId="3942656968" sldId="315"/>
            <ac:spMk id="2" creationId="{9178D77A-5A7E-8A34-AC57-CC195EF92C25}"/>
          </ac:spMkLst>
        </pc:spChg>
        <pc:spChg chg="mod">
          <ac:chgData name="Vrinda K" userId="dcf93daf66a8511b" providerId="LiveId" clId="{3BA4D0D1-69F0-420B-994A-6956B503B5B0}" dt="2024-02-27T09:09:28.551" v="964" actId="20577"/>
          <ac:spMkLst>
            <pc:docMk/>
            <pc:sldMk cId="3942656968" sldId="315"/>
            <ac:spMk id="3" creationId="{CA96944B-785A-5467-5E15-0E8438961A9D}"/>
          </ac:spMkLst>
        </pc:spChg>
      </pc:sldChg>
      <pc:sldChg chg="delSp modSp mod">
        <pc:chgData name="Vrinda K" userId="dcf93daf66a8511b" providerId="LiveId" clId="{3BA4D0D1-69F0-420B-994A-6956B503B5B0}" dt="2024-02-27T09:09:47.643" v="968" actId="14100"/>
        <pc:sldMkLst>
          <pc:docMk/>
          <pc:sldMk cId="182337896" sldId="316"/>
        </pc:sldMkLst>
        <pc:spChg chg="del">
          <ac:chgData name="Vrinda K" userId="dcf93daf66a8511b" providerId="LiveId" clId="{3BA4D0D1-69F0-420B-994A-6956B503B5B0}" dt="2024-02-27T09:09:43.302" v="966" actId="478"/>
          <ac:spMkLst>
            <pc:docMk/>
            <pc:sldMk cId="182337896" sldId="316"/>
            <ac:spMk id="2" creationId="{BB80E29E-D4CD-7011-1FF5-9F6C1BA8400F}"/>
          </ac:spMkLst>
        </pc:spChg>
        <pc:picChg chg="mod">
          <ac:chgData name="Vrinda K" userId="dcf93daf66a8511b" providerId="LiveId" clId="{3BA4D0D1-69F0-420B-994A-6956B503B5B0}" dt="2024-02-27T09:09:47.643" v="968" actId="14100"/>
          <ac:picMkLst>
            <pc:docMk/>
            <pc:sldMk cId="182337896" sldId="316"/>
            <ac:picMk id="5" creationId="{414D04C1-7A2A-F7BA-0EAA-C9E679510F70}"/>
          </ac:picMkLst>
        </pc:picChg>
      </pc:sldChg>
      <pc:sldChg chg="delSp modSp mod">
        <pc:chgData name="Vrinda K" userId="dcf93daf66a8511b" providerId="LiveId" clId="{3BA4D0D1-69F0-420B-994A-6956B503B5B0}" dt="2024-02-27T09:12:06.239" v="976" actId="113"/>
        <pc:sldMkLst>
          <pc:docMk/>
          <pc:sldMk cId="4272330524" sldId="317"/>
        </pc:sldMkLst>
        <pc:spChg chg="del">
          <ac:chgData name="Vrinda K" userId="dcf93daf66a8511b" providerId="LiveId" clId="{3BA4D0D1-69F0-420B-994A-6956B503B5B0}" dt="2024-02-27T09:11:22.576" v="969" actId="478"/>
          <ac:spMkLst>
            <pc:docMk/>
            <pc:sldMk cId="4272330524" sldId="317"/>
            <ac:spMk id="2" creationId="{2FD39216-F274-3362-BA59-81C13A40D1C3}"/>
          </ac:spMkLst>
        </pc:spChg>
        <pc:spChg chg="mod">
          <ac:chgData name="Vrinda K" userId="dcf93daf66a8511b" providerId="LiveId" clId="{3BA4D0D1-69F0-420B-994A-6956B503B5B0}" dt="2024-02-27T09:12:06.239" v="976" actId="113"/>
          <ac:spMkLst>
            <pc:docMk/>
            <pc:sldMk cId="4272330524" sldId="317"/>
            <ac:spMk id="3" creationId="{2C4EEE72-FC6D-9DA5-89CD-88F3A71D1BD3}"/>
          </ac:spMkLst>
        </pc:spChg>
      </pc:sldChg>
      <pc:sldChg chg="delSp modSp mod">
        <pc:chgData name="Vrinda K" userId="dcf93daf66a8511b" providerId="LiveId" clId="{3BA4D0D1-69F0-420B-994A-6956B503B5B0}" dt="2024-02-27T09:30:41.121" v="997" actId="14100"/>
        <pc:sldMkLst>
          <pc:docMk/>
          <pc:sldMk cId="3690966345" sldId="318"/>
        </pc:sldMkLst>
        <pc:spChg chg="del">
          <ac:chgData name="Vrinda K" userId="dcf93daf66a8511b" providerId="LiveId" clId="{3BA4D0D1-69F0-420B-994A-6956B503B5B0}" dt="2024-02-27T09:30:34.368" v="994" actId="478"/>
          <ac:spMkLst>
            <pc:docMk/>
            <pc:sldMk cId="3690966345" sldId="318"/>
            <ac:spMk id="2" creationId="{D82B5F61-FA60-384D-5125-B8A77C81973B}"/>
          </ac:spMkLst>
        </pc:spChg>
        <pc:picChg chg="mod">
          <ac:chgData name="Vrinda K" userId="dcf93daf66a8511b" providerId="LiveId" clId="{3BA4D0D1-69F0-420B-994A-6956B503B5B0}" dt="2024-02-27T09:30:41.121" v="997" actId="14100"/>
          <ac:picMkLst>
            <pc:docMk/>
            <pc:sldMk cId="3690966345" sldId="318"/>
            <ac:picMk id="5" creationId="{70495E2B-1658-C14A-1A0E-72CA48011BCE}"/>
          </ac:picMkLst>
        </pc:picChg>
      </pc:sldChg>
      <pc:sldChg chg="delSp modSp mod">
        <pc:chgData name="Vrinda K" userId="dcf93daf66a8511b" providerId="LiveId" clId="{3BA4D0D1-69F0-420B-994A-6956B503B5B0}" dt="2024-02-27T09:13:40.868" v="987" actId="14100"/>
        <pc:sldMkLst>
          <pc:docMk/>
          <pc:sldMk cId="2539333607" sldId="319"/>
        </pc:sldMkLst>
        <pc:spChg chg="del">
          <ac:chgData name="Vrinda K" userId="dcf93daf66a8511b" providerId="LiveId" clId="{3BA4D0D1-69F0-420B-994A-6956B503B5B0}" dt="2024-02-27T09:13:30.227" v="984" actId="478"/>
          <ac:spMkLst>
            <pc:docMk/>
            <pc:sldMk cId="2539333607" sldId="319"/>
            <ac:spMk id="2" creationId="{2BAF2E9D-4C2F-9908-B2D6-67E827079999}"/>
          </ac:spMkLst>
        </pc:spChg>
        <pc:picChg chg="mod">
          <ac:chgData name="Vrinda K" userId="dcf93daf66a8511b" providerId="LiveId" clId="{3BA4D0D1-69F0-420B-994A-6956B503B5B0}" dt="2024-02-27T09:13:40.868" v="987" actId="14100"/>
          <ac:picMkLst>
            <pc:docMk/>
            <pc:sldMk cId="2539333607" sldId="319"/>
            <ac:picMk id="5" creationId="{6BB0AF2F-C07F-C49D-BD75-66E95804B108}"/>
          </ac:picMkLst>
        </pc:picChg>
      </pc:sldChg>
      <pc:sldChg chg="modSp mod">
        <pc:chgData name="Vrinda K" userId="dcf93daf66a8511b" providerId="LiveId" clId="{3BA4D0D1-69F0-420B-994A-6956B503B5B0}" dt="2024-02-27T09:31:03.563" v="1001" actId="14100"/>
        <pc:sldMkLst>
          <pc:docMk/>
          <pc:sldMk cId="502891413" sldId="320"/>
        </pc:sldMkLst>
        <pc:spChg chg="mod">
          <ac:chgData name="Vrinda K" userId="dcf93daf66a8511b" providerId="LiveId" clId="{3BA4D0D1-69F0-420B-994A-6956B503B5B0}" dt="2024-02-27T09:30:56.906" v="999" actId="27636"/>
          <ac:spMkLst>
            <pc:docMk/>
            <pc:sldMk cId="502891413" sldId="320"/>
            <ac:spMk id="2" creationId="{9107FDFC-4E55-FEEC-F59C-82E6B4A20E6D}"/>
          </ac:spMkLst>
        </pc:spChg>
        <pc:spChg chg="mod">
          <ac:chgData name="Vrinda K" userId="dcf93daf66a8511b" providerId="LiveId" clId="{3BA4D0D1-69F0-420B-994A-6956B503B5B0}" dt="2024-02-27T09:31:03.563" v="1001" actId="14100"/>
          <ac:spMkLst>
            <pc:docMk/>
            <pc:sldMk cId="502891413" sldId="320"/>
            <ac:spMk id="3" creationId="{0560B47C-17B8-CC0D-8EAA-162A7C662AA3}"/>
          </ac:spMkLst>
        </pc:spChg>
      </pc:sldChg>
      <pc:sldChg chg="modSp mod">
        <pc:chgData name="Vrinda K" userId="dcf93daf66a8511b" providerId="LiveId" clId="{3BA4D0D1-69F0-420B-994A-6956B503B5B0}" dt="2024-02-27T09:31:22.067" v="1006" actId="123"/>
        <pc:sldMkLst>
          <pc:docMk/>
          <pc:sldMk cId="1285922469" sldId="321"/>
        </pc:sldMkLst>
        <pc:spChg chg="mod">
          <ac:chgData name="Vrinda K" userId="dcf93daf66a8511b" providerId="LiveId" clId="{3BA4D0D1-69F0-420B-994A-6956B503B5B0}" dt="2024-02-27T09:31:22.067" v="1006" actId="123"/>
          <ac:spMkLst>
            <pc:docMk/>
            <pc:sldMk cId="1285922469" sldId="321"/>
            <ac:spMk id="3" creationId="{F3FA575A-5420-1015-DD4F-9A4D372B127E}"/>
          </ac:spMkLst>
        </pc:spChg>
      </pc:sldChg>
      <pc:sldChg chg="delSp modSp mod">
        <pc:chgData name="Vrinda K" userId="dcf93daf66a8511b" providerId="LiveId" clId="{3BA4D0D1-69F0-420B-994A-6956B503B5B0}" dt="2024-02-27T09:31:35.112" v="1009" actId="14100"/>
        <pc:sldMkLst>
          <pc:docMk/>
          <pc:sldMk cId="21255992" sldId="322"/>
        </pc:sldMkLst>
        <pc:spChg chg="del">
          <ac:chgData name="Vrinda K" userId="dcf93daf66a8511b" providerId="LiveId" clId="{3BA4D0D1-69F0-420B-994A-6956B503B5B0}" dt="2024-02-27T09:31:30.823" v="1007" actId="478"/>
          <ac:spMkLst>
            <pc:docMk/>
            <pc:sldMk cId="21255992" sldId="322"/>
            <ac:spMk id="2" creationId="{45149CB1-E926-AB67-D972-C1298F549BA0}"/>
          </ac:spMkLst>
        </pc:spChg>
        <pc:picChg chg="mod">
          <ac:chgData name="Vrinda K" userId="dcf93daf66a8511b" providerId="LiveId" clId="{3BA4D0D1-69F0-420B-994A-6956B503B5B0}" dt="2024-02-27T09:31:35.112" v="1009" actId="14100"/>
          <ac:picMkLst>
            <pc:docMk/>
            <pc:sldMk cId="21255992" sldId="322"/>
            <ac:picMk id="7" creationId="{2DCBF0F2-4147-7797-DDD9-DBE2248394A6}"/>
          </ac:picMkLst>
        </pc:picChg>
      </pc:sldChg>
      <pc:sldChg chg="delSp modSp mod">
        <pc:chgData name="Vrinda K" userId="dcf93daf66a8511b" providerId="LiveId" clId="{3BA4D0D1-69F0-420B-994A-6956B503B5B0}" dt="2024-02-27T09:31:47.377" v="1012" actId="14100"/>
        <pc:sldMkLst>
          <pc:docMk/>
          <pc:sldMk cId="791728379" sldId="323"/>
        </pc:sldMkLst>
        <pc:spChg chg="del">
          <ac:chgData name="Vrinda K" userId="dcf93daf66a8511b" providerId="LiveId" clId="{3BA4D0D1-69F0-420B-994A-6956B503B5B0}" dt="2024-02-27T09:31:42.340" v="1010" actId="478"/>
          <ac:spMkLst>
            <pc:docMk/>
            <pc:sldMk cId="791728379" sldId="323"/>
            <ac:spMk id="2" creationId="{86A5DA86-597F-C02A-A6BF-3F206CEEF3BE}"/>
          </ac:spMkLst>
        </pc:spChg>
        <pc:picChg chg="mod">
          <ac:chgData name="Vrinda K" userId="dcf93daf66a8511b" providerId="LiveId" clId="{3BA4D0D1-69F0-420B-994A-6956B503B5B0}" dt="2024-02-27T09:31:47.377" v="1012" actId="14100"/>
          <ac:picMkLst>
            <pc:docMk/>
            <pc:sldMk cId="791728379" sldId="323"/>
            <ac:picMk id="5" creationId="{7F38F72B-32C9-1351-39DA-D8AFCB50E443}"/>
          </ac:picMkLst>
        </pc:picChg>
      </pc:sldChg>
      <pc:sldChg chg="modSp mod">
        <pc:chgData name="Vrinda K" userId="dcf93daf66a8511b" providerId="LiveId" clId="{3BA4D0D1-69F0-420B-994A-6956B503B5B0}" dt="2024-02-27T09:32:15.987" v="1021" actId="123"/>
        <pc:sldMkLst>
          <pc:docMk/>
          <pc:sldMk cId="1233148839" sldId="324"/>
        </pc:sldMkLst>
        <pc:spChg chg="mod">
          <ac:chgData name="Vrinda K" userId="dcf93daf66a8511b" providerId="LiveId" clId="{3BA4D0D1-69F0-420B-994A-6956B503B5B0}" dt="2024-02-27T09:32:02.142" v="1015" actId="27636"/>
          <ac:spMkLst>
            <pc:docMk/>
            <pc:sldMk cId="1233148839" sldId="324"/>
            <ac:spMk id="2" creationId="{5E6FB9DC-8A54-1E58-C22F-0C8E1CF290F8}"/>
          </ac:spMkLst>
        </pc:spChg>
        <pc:spChg chg="mod">
          <ac:chgData name="Vrinda K" userId="dcf93daf66a8511b" providerId="LiveId" clId="{3BA4D0D1-69F0-420B-994A-6956B503B5B0}" dt="2024-02-27T09:32:15.987" v="1021" actId="123"/>
          <ac:spMkLst>
            <pc:docMk/>
            <pc:sldMk cId="1233148839" sldId="324"/>
            <ac:spMk id="3" creationId="{6BF81273-7206-F3DF-43C0-A5EB1BBBDE7B}"/>
          </ac:spMkLst>
        </pc:spChg>
      </pc:sldChg>
      <pc:sldChg chg="delSp modSp mod">
        <pc:chgData name="Vrinda K" userId="dcf93daf66a8511b" providerId="LiveId" clId="{3BA4D0D1-69F0-420B-994A-6956B503B5B0}" dt="2024-02-27T09:41:01.884" v="1033" actId="20577"/>
        <pc:sldMkLst>
          <pc:docMk/>
          <pc:sldMk cId="2173548981" sldId="325"/>
        </pc:sldMkLst>
        <pc:spChg chg="del mod">
          <ac:chgData name="Vrinda K" userId="dcf93daf66a8511b" providerId="LiveId" clId="{3BA4D0D1-69F0-420B-994A-6956B503B5B0}" dt="2024-02-27T09:32:28.914" v="1023" actId="478"/>
          <ac:spMkLst>
            <pc:docMk/>
            <pc:sldMk cId="2173548981" sldId="325"/>
            <ac:spMk id="2" creationId="{5597891C-8776-DCEC-E90F-4807C07FC044}"/>
          </ac:spMkLst>
        </pc:spChg>
        <pc:spChg chg="mod">
          <ac:chgData name="Vrinda K" userId="dcf93daf66a8511b" providerId="LiveId" clId="{3BA4D0D1-69F0-420B-994A-6956B503B5B0}" dt="2024-02-27T09:41:01.884" v="1033" actId="20577"/>
          <ac:spMkLst>
            <pc:docMk/>
            <pc:sldMk cId="2173548981" sldId="325"/>
            <ac:spMk id="3" creationId="{C1158DD4-777E-6206-D877-6A26E184222F}"/>
          </ac:spMkLst>
        </pc:spChg>
      </pc:sldChg>
      <pc:sldChg chg="modSp mod">
        <pc:chgData name="Vrinda K" userId="dcf93daf66a8511b" providerId="LiveId" clId="{3BA4D0D1-69F0-420B-994A-6956B503B5B0}" dt="2024-03-05T09:51:19.857" v="1035" actId="14100"/>
        <pc:sldMkLst>
          <pc:docMk/>
          <pc:sldMk cId="880816375" sldId="377"/>
        </pc:sldMkLst>
        <pc:picChg chg="mod">
          <ac:chgData name="Vrinda K" userId="dcf93daf66a8511b" providerId="LiveId" clId="{3BA4D0D1-69F0-420B-994A-6956B503B5B0}" dt="2024-03-05T09:51:19.857" v="1035" actId="14100"/>
          <ac:picMkLst>
            <pc:docMk/>
            <pc:sldMk cId="880816375" sldId="377"/>
            <ac:picMk id="5" creationId="{5033F6A9-9492-2DC1-891B-4E4224EEC741}"/>
          </ac:picMkLst>
        </pc:picChg>
      </pc:sldChg>
      <pc:sldChg chg="modSp new mod">
        <pc:chgData name="Vrinda K" userId="dcf93daf66a8511b" providerId="LiveId" clId="{3BA4D0D1-69F0-420B-994A-6956B503B5B0}" dt="2024-02-07T04:37:17.611" v="13" actId="20577"/>
        <pc:sldMkLst>
          <pc:docMk/>
          <pc:sldMk cId="38255381" sldId="417"/>
        </pc:sldMkLst>
        <pc:spChg chg="mod">
          <ac:chgData name="Vrinda K" userId="dcf93daf66a8511b" providerId="LiveId" clId="{3BA4D0D1-69F0-420B-994A-6956B503B5B0}" dt="2024-02-07T04:37:05.049" v="10" actId="14100"/>
          <ac:spMkLst>
            <pc:docMk/>
            <pc:sldMk cId="38255381" sldId="417"/>
            <ac:spMk id="2" creationId="{5BF539B6-D9B0-1D59-4F4F-1C6A301CA98B}"/>
          </ac:spMkLst>
        </pc:spChg>
        <pc:spChg chg="mod">
          <ac:chgData name="Vrinda K" userId="dcf93daf66a8511b" providerId="LiveId" clId="{3BA4D0D1-69F0-420B-994A-6956B503B5B0}" dt="2024-02-07T04:37:17.611" v="13" actId="20577"/>
          <ac:spMkLst>
            <pc:docMk/>
            <pc:sldMk cId="38255381" sldId="417"/>
            <ac:spMk id="3" creationId="{840BB7E7-9EFC-4968-0056-A69F27BD8EEB}"/>
          </ac:spMkLst>
        </pc:spChg>
      </pc:sldChg>
      <pc:sldChg chg="delSp modSp new mod">
        <pc:chgData name="Vrinda K" userId="dcf93daf66a8511b" providerId="LiveId" clId="{3BA4D0D1-69F0-420B-994A-6956B503B5B0}" dt="2024-02-07T05:09:51.331" v="321" actId="403"/>
        <pc:sldMkLst>
          <pc:docMk/>
          <pc:sldMk cId="2533045748" sldId="418"/>
        </pc:sldMkLst>
        <pc:spChg chg="del">
          <ac:chgData name="Vrinda K" userId="dcf93daf66a8511b" providerId="LiveId" clId="{3BA4D0D1-69F0-420B-994A-6956B503B5B0}" dt="2024-02-07T05:01:17.516" v="211" actId="478"/>
          <ac:spMkLst>
            <pc:docMk/>
            <pc:sldMk cId="2533045748" sldId="418"/>
            <ac:spMk id="2" creationId="{9C04E326-5A15-8FD4-CA22-CAACDB055B8A}"/>
          </ac:spMkLst>
        </pc:spChg>
        <pc:spChg chg="mod">
          <ac:chgData name="Vrinda K" userId="dcf93daf66a8511b" providerId="LiveId" clId="{3BA4D0D1-69F0-420B-994A-6956B503B5B0}" dt="2024-02-07T05:09:51.331" v="321" actId="403"/>
          <ac:spMkLst>
            <pc:docMk/>
            <pc:sldMk cId="2533045748" sldId="418"/>
            <ac:spMk id="3" creationId="{BBF45ADF-A9B5-2D84-6E1C-44DC26EFF9E6}"/>
          </ac:spMkLst>
        </pc:spChg>
      </pc:sldChg>
      <pc:sldChg chg="delSp modSp new mod">
        <pc:chgData name="Vrinda K" userId="dcf93daf66a8511b" providerId="LiveId" clId="{3BA4D0D1-69F0-420B-994A-6956B503B5B0}" dt="2024-02-07T05:30:57.169" v="481" actId="14100"/>
        <pc:sldMkLst>
          <pc:docMk/>
          <pc:sldMk cId="2734651457" sldId="419"/>
        </pc:sldMkLst>
        <pc:spChg chg="del">
          <ac:chgData name="Vrinda K" userId="dcf93daf66a8511b" providerId="LiveId" clId="{3BA4D0D1-69F0-420B-994A-6956B503B5B0}" dt="2024-02-07T05:25:31.994" v="439" actId="478"/>
          <ac:spMkLst>
            <pc:docMk/>
            <pc:sldMk cId="2734651457" sldId="419"/>
            <ac:spMk id="2" creationId="{77A8C1CA-ECF6-BEDA-F7A3-B3A15B073DCE}"/>
          </ac:spMkLst>
        </pc:spChg>
        <pc:spChg chg="mod">
          <ac:chgData name="Vrinda K" userId="dcf93daf66a8511b" providerId="LiveId" clId="{3BA4D0D1-69F0-420B-994A-6956B503B5B0}" dt="2024-02-07T05:30:57.169" v="481" actId="14100"/>
          <ac:spMkLst>
            <pc:docMk/>
            <pc:sldMk cId="2734651457" sldId="419"/>
            <ac:spMk id="3" creationId="{6A72D3CC-9CC1-124A-1E88-79861FE479E2}"/>
          </ac:spMkLst>
        </pc:spChg>
      </pc:sldChg>
      <pc:sldChg chg="addSp delSp modSp new mod">
        <pc:chgData name="Vrinda K" userId="dcf93daf66a8511b" providerId="LiveId" clId="{3BA4D0D1-69F0-420B-994A-6956B503B5B0}" dt="2024-02-12T04:21:17.676" v="628" actId="1076"/>
        <pc:sldMkLst>
          <pc:docMk/>
          <pc:sldMk cId="2095069826" sldId="420"/>
        </pc:sldMkLst>
        <pc:spChg chg="del">
          <ac:chgData name="Vrinda K" userId="dcf93daf66a8511b" providerId="LiveId" clId="{3BA4D0D1-69F0-420B-994A-6956B503B5B0}" dt="2024-02-12T04:20:07.385" v="617" actId="478"/>
          <ac:spMkLst>
            <pc:docMk/>
            <pc:sldMk cId="2095069826" sldId="420"/>
            <ac:spMk id="2" creationId="{C96037C3-5E27-4FE8-6997-A8AEC8535790}"/>
          </ac:spMkLst>
        </pc:spChg>
        <pc:spChg chg="mod">
          <ac:chgData name="Vrinda K" userId="dcf93daf66a8511b" providerId="LiveId" clId="{3BA4D0D1-69F0-420B-994A-6956B503B5B0}" dt="2024-02-12T04:20:13.703" v="619" actId="14100"/>
          <ac:spMkLst>
            <pc:docMk/>
            <pc:sldMk cId="2095069826" sldId="420"/>
            <ac:spMk id="3" creationId="{966010A1-198A-B6FB-BE33-01A56483FD10}"/>
          </ac:spMkLst>
        </pc:spChg>
        <pc:spChg chg="add mod">
          <ac:chgData name="Vrinda K" userId="dcf93daf66a8511b" providerId="LiveId" clId="{3BA4D0D1-69F0-420B-994A-6956B503B5B0}" dt="2024-02-12T04:21:11.194" v="626" actId="571"/>
          <ac:spMkLst>
            <pc:docMk/>
            <pc:sldMk cId="2095069826" sldId="420"/>
            <ac:spMk id="4" creationId="{4D0DCC30-9AE2-B31C-0D38-7571FD651B13}"/>
          </ac:spMkLst>
        </pc:spChg>
        <pc:picChg chg="add mod">
          <ac:chgData name="Vrinda K" userId="dcf93daf66a8511b" providerId="LiveId" clId="{3BA4D0D1-69F0-420B-994A-6956B503B5B0}" dt="2024-02-12T04:21:10.633" v="625"/>
          <ac:picMkLst>
            <pc:docMk/>
            <pc:sldMk cId="2095069826" sldId="420"/>
            <ac:picMk id="5" creationId="{4EB80FED-A43B-66FE-F48C-9C82FACC15CE}"/>
          </ac:picMkLst>
        </pc:picChg>
        <pc:picChg chg="add mod">
          <ac:chgData name="Vrinda K" userId="dcf93daf66a8511b" providerId="LiveId" clId="{3BA4D0D1-69F0-420B-994A-6956B503B5B0}" dt="2024-02-12T04:21:17.676" v="628" actId="1076"/>
          <ac:picMkLst>
            <pc:docMk/>
            <pc:sldMk cId="2095069826" sldId="420"/>
            <ac:picMk id="6" creationId="{DBE11ECD-5911-CE62-8B03-3B8BC80FD271}"/>
          </ac:picMkLst>
        </pc:picChg>
      </pc:sldChg>
      <pc:sldChg chg="delSp modSp add mod ord">
        <pc:chgData name="Vrinda K" userId="dcf93daf66a8511b" providerId="LiveId" clId="{3BA4D0D1-69F0-420B-994A-6956B503B5B0}" dt="2024-02-12T04:25:44.365" v="666"/>
        <pc:sldMkLst>
          <pc:docMk/>
          <pc:sldMk cId="2386815445" sldId="421"/>
        </pc:sldMkLst>
        <pc:spChg chg="mod">
          <ac:chgData name="Vrinda K" userId="dcf93daf66a8511b" providerId="LiveId" clId="{3BA4D0D1-69F0-420B-994A-6956B503B5B0}" dt="2024-02-12T04:25:32.068" v="664" actId="113"/>
          <ac:spMkLst>
            <pc:docMk/>
            <pc:sldMk cId="2386815445" sldId="421"/>
            <ac:spMk id="3" creationId="{486D5772-791E-4FE8-481C-240FBE88FE96}"/>
          </ac:spMkLst>
        </pc:spChg>
        <pc:picChg chg="del">
          <ac:chgData name="Vrinda K" userId="dcf93daf66a8511b" providerId="LiveId" clId="{3BA4D0D1-69F0-420B-994A-6956B503B5B0}" dt="2024-02-12T04:24:16.622" v="655" actId="478"/>
          <ac:picMkLst>
            <pc:docMk/>
            <pc:sldMk cId="2386815445" sldId="421"/>
            <ac:picMk id="5" creationId="{E20EB75B-AB0E-98CD-6DF6-A6A76807A673}"/>
          </ac:picMkLst>
        </pc:picChg>
      </pc:sldChg>
      <pc:sldChg chg="new del">
        <pc:chgData name="Vrinda K" userId="dcf93daf66a8511b" providerId="LiveId" clId="{3BA4D0D1-69F0-420B-994A-6956B503B5B0}" dt="2024-02-12T04:24:07.300" v="652" actId="680"/>
        <pc:sldMkLst>
          <pc:docMk/>
          <pc:sldMk cId="2975585839" sldId="421"/>
        </pc:sldMkLst>
      </pc:sldChg>
      <pc:sldChg chg="delSp modSp new mod">
        <pc:chgData name="Vrinda K" userId="dcf93daf66a8511b" providerId="LiveId" clId="{3BA4D0D1-69F0-420B-994A-6956B503B5B0}" dt="2024-02-26T04:08:43.759" v="842" actId="1076"/>
        <pc:sldMkLst>
          <pc:docMk/>
          <pc:sldMk cId="130899911" sldId="422"/>
        </pc:sldMkLst>
        <pc:spChg chg="del">
          <ac:chgData name="Vrinda K" userId="dcf93daf66a8511b" providerId="LiveId" clId="{3BA4D0D1-69F0-420B-994A-6956B503B5B0}" dt="2024-02-26T00:31:16.636" v="760" actId="478"/>
          <ac:spMkLst>
            <pc:docMk/>
            <pc:sldMk cId="130899911" sldId="422"/>
            <ac:spMk id="2" creationId="{76203C4A-FCBB-F343-F81B-6D8D28D60980}"/>
          </ac:spMkLst>
        </pc:spChg>
        <pc:spChg chg="mod">
          <ac:chgData name="Vrinda K" userId="dcf93daf66a8511b" providerId="LiveId" clId="{3BA4D0D1-69F0-420B-994A-6956B503B5B0}" dt="2024-02-26T04:08:43.759" v="842" actId="1076"/>
          <ac:spMkLst>
            <pc:docMk/>
            <pc:sldMk cId="130899911" sldId="422"/>
            <ac:spMk id="3" creationId="{5DBC29F0-99ED-F7CF-11F8-F3FDA0A95397}"/>
          </ac:spMkLst>
        </pc:spChg>
      </pc:sldChg>
      <pc:sldChg chg="delSp modSp new mod">
        <pc:chgData name="Vrinda K" userId="dcf93daf66a8511b" providerId="LiveId" clId="{3BA4D0D1-69F0-420B-994A-6956B503B5B0}" dt="2024-02-26T04:28:03.886" v="858" actId="14100"/>
        <pc:sldMkLst>
          <pc:docMk/>
          <pc:sldMk cId="2593765581" sldId="423"/>
        </pc:sldMkLst>
        <pc:spChg chg="del">
          <ac:chgData name="Vrinda K" userId="dcf93daf66a8511b" providerId="LiveId" clId="{3BA4D0D1-69F0-420B-994A-6956B503B5B0}" dt="2024-02-26T04:27:32.101" v="854" actId="478"/>
          <ac:spMkLst>
            <pc:docMk/>
            <pc:sldMk cId="2593765581" sldId="423"/>
            <ac:spMk id="2" creationId="{5C8B36A5-5061-A9C2-33F5-D2744C3F92B8}"/>
          </ac:spMkLst>
        </pc:spChg>
        <pc:spChg chg="mod">
          <ac:chgData name="Vrinda K" userId="dcf93daf66a8511b" providerId="LiveId" clId="{3BA4D0D1-69F0-420B-994A-6956B503B5B0}" dt="2024-02-26T04:28:03.886" v="858" actId="14100"/>
          <ac:spMkLst>
            <pc:docMk/>
            <pc:sldMk cId="2593765581" sldId="423"/>
            <ac:spMk id="3" creationId="{B42E801E-D4CB-5009-7234-C25145C73ED4}"/>
          </ac:spMkLst>
        </pc:spChg>
      </pc:sldChg>
      <pc:sldChg chg="delSp modSp new mod ord">
        <pc:chgData name="Vrinda K" userId="dcf93daf66a8511b" providerId="LiveId" clId="{3BA4D0D1-69F0-420B-994A-6956B503B5B0}" dt="2024-02-27T08:56:43.212" v="933"/>
        <pc:sldMkLst>
          <pc:docMk/>
          <pc:sldMk cId="369982766" sldId="424"/>
        </pc:sldMkLst>
        <pc:spChg chg="del">
          <ac:chgData name="Vrinda K" userId="dcf93daf66a8511b" providerId="LiveId" clId="{3BA4D0D1-69F0-420B-994A-6956B503B5B0}" dt="2024-02-27T08:49:43.055" v="891" actId="478"/>
          <ac:spMkLst>
            <pc:docMk/>
            <pc:sldMk cId="369982766" sldId="424"/>
            <ac:spMk id="2" creationId="{2C872B4B-CC5D-3D8E-294B-14471F8A64B0}"/>
          </ac:spMkLst>
        </pc:spChg>
        <pc:spChg chg="mod">
          <ac:chgData name="Vrinda K" userId="dcf93daf66a8511b" providerId="LiveId" clId="{3BA4D0D1-69F0-420B-994A-6956B503B5B0}" dt="2024-02-27T08:53:40.282" v="905" actId="14100"/>
          <ac:spMkLst>
            <pc:docMk/>
            <pc:sldMk cId="369982766" sldId="424"/>
            <ac:spMk id="3" creationId="{39B8AAC2-F54B-A63C-641B-FA13CFB83961}"/>
          </ac:spMkLst>
        </pc:spChg>
      </pc:sldChg>
      <pc:sldChg chg="delSp modSp new mod">
        <pc:chgData name="Vrinda K" userId="dcf93daf66a8511b" providerId="LiveId" clId="{3BA4D0D1-69F0-420B-994A-6956B503B5B0}" dt="2024-02-27T08:56:17.324" v="931" actId="14100"/>
        <pc:sldMkLst>
          <pc:docMk/>
          <pc:sldMk cId="8597692" sldId="425"/>
        </pc:sldMkLst>
        <pc:spChg chg="del">
          <ac:chgData name="Vrinda K" userId="dcf93daf66a8511b" providerId="LiveId" clId="{3BA4D0D1-69F0-420B-994A-6956B503B5B0}" dt="2024-02-27T08:55:27.484" v="914" actId="478"/>
          <ac:spMkLst>
            <pc:docMk/>
            <pc:sldMk cId="8597692" sldId="425"/>
            <ac:spMk id="2" creationId="{D341829C-1E4E-E329-4D4E-1FA5320F1BE5}"/>
          </ac:spMkLst>
        </pc:spChg>
        <pc:spChg chg="mod">
          <ac:chgData name="Vrinda K" userId="dcf93daf66a8511b" providerId="LiveId" clId="{3BA4D0D1-69F0-420B-994A-6956B503B5B0}" dt="2024-02-27T08:56:17.324" v="931" actId="14100"/>
          <ac:spMkLst>
            <pc:docMk/>
            <pc:sldMk cId="8597692" sldId="425"/>
            <ac:spMk id="3" creationId="{92B00D38-3890-D0A5-8EF3-8EBFAF2AB3C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F2B9B1-4CEF-4091-A012-6DE959CCE02E}" type="datetimeFigureOut">
              <a:rPr lang="en-IN" smtClean="0"/>
              <a:t>05-03-2024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8C427-C06E-4AF5-B3C4-341CA9B8D697}" type="slidenum">
              <a:rPr lang="en-IN" smtClean="0"/>
              <a:t>‹#›</a:t>
            </a:fld>
            <a:endParaRPr lang="en-IN"/>
          </a:p>
        </p:txBody>
      </p:sp>
    </p:spTree>
    <p:extLst>
      <p:ext uri="{BB962C8B-B14F-4D97-AF65-F5344CB8AC3E}">
        <p14:creationId xmlns:p14="http://schemas.microsoft.com/office/powerpoint/2010/main" val="2081175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4A8C427-C06E-4AF5-B3C4-341CA9B8D697}" type="slidenum">
              <a:rPr lang="en-IN" smtClean="0"/>
              <a:t>4</a:t>
            </a:fld>
            <a:endParaRPr lang="en-IN"/>
          </a:p>
        </p:txBody>
      </p:sp>
    </p:spTree>
    <p:extLst>
      <p:ext uri="{BB962C8B-B14F-4D97-AF65-F5344CB8AC3E}">
        <p14:creationId xmlns:p14="http://schemas.microsoft.com/office/powerpoint/2010/main" val="141113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4A8C427-C06E-4AF5-B3C4-341CA9B8D697}" type="slidenum">
              <a:rPr lang="en-IN" smtClean="0"/>
              <a:t>53</a:t>
            </a:fld>
            <a:endParaRPr lang="en-IN"/>
          </a:p>
        </p:txBody>
      </p:sp>
    </p:spTree>
    <p:extLst>
      <p:ext uri="{BB962C8B-B14F-4D97-AF65-F5344CB8AC3E}">
        <p14:creationId xmlns:p14="http://schemas.microsoft.com/office/powerpoint/2010/main" val="389134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4181706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308543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55513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30649490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66287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127111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308123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1836753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3947929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6DED75-11E5-4957-9014-E1BF1EB263A9}" type="datetimeFigureOut">
              <a:rPr lang="en-IN" smtClean="0"/>
              <a:t>05-03-2024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3141695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6DED75-11E5-4957-9014-E1BF1EB263A9}"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178281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6DED75-11E5-4957-9014-E1BF1EB263A9}" type="datetimeFigureOut">
              <a:rPr lang="en-IN" smtClean="0"/>
              <a:t>05-03-2024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3980298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6DED75-11E5-4957-9014-E1BF1EB263A9}" type="datetimeFigureOut">
              <a:rPr lang="en-IN" smtClean="0"/>
              <a:t>05-03-2024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2153387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6DED75-11E5-4957-9014-E1BF1EB263A9}" type="datetimeFigureOut">
              <a:rPr lang="en-IN" smtClean="0"/>
              <a:t>05-03-2024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3394236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6DED75-11E5-4957-9014-E1BF1EB263A9}"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1318699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66DED75-11E5-4957-9014-E1BF1EB263A9}" type="datetimeFigureOut">
              <a:rPr lang="en-IN" smtClean="0"/>
              <a:t>05-03-2024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C8F433B-A0F4-4BA9-AA86-9E866AB6E53F}" type="slidenum">
              <a:rPr lang="en-IN" smtClean="0"/>
              <a:t>‹#›</a:t>
            </a:fld>
            <a:endParaRPr lang="en-IN"/>
          </a:p>
        </p:txBody>
      </p:sp>
    </p:spTree>
    <p:extLst>
      <p:ext uri="{BB962C8B-B14F-4D97-AF65-F5344CB8AC3E}">
        <p14:creationId xmlns:p14="http://schemas.microsoft.com/office/powerpoint/2010/main" val="66164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66DED75-11E5-4957-9014-E1BF1EB263A9}" type="datetimeFigureOut">
              <a:rPr lang="en-IN" smtClean="0"/>
              <a:t>05-03-2024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C8F433B-A0F4-4BA9-AA86-9E866AB6E53F}" type="slidenum">
              <a:rPr lang="en-IN" smtClean="0"/>
              <a:t>‹#›</a:t>
            </a:fld>
            <a:endParaRPr lang="en-IN"/>
          </a:p>
        </p:txBody>
      </p:sp>
    </p:spTree>
    <p:extLst>
      <p:ext uri="{BB962C8B-B14F-4D97-AF65-F5344CB8AC3E}">
        <p14:creationId xmlns:p14="http://schemas.microsoft.com/office/powerpoint/2010/main" val="17564833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C1E80-4540-4CB1-93F9-407204ED6305}"/>
              </a:ext>
            </a:extLst>
          </p:cNvPr>
          <p:cNvSpPr>
            <a:spLocks noGrp="1"/>
          </p:cNvSpPr>
          <p:nvPr>
            <p:ph type="ctrTitle"/>
          </p:nvPr>
        </p:nvSpPr>
        <p:spPr>
          <a:xfrm>
            <a:off x="1507067" y="2404531"/>
            <a:ext cx="7766936" cy="1646302"/>
          </a:xfrm>
        </p:spPr>
        <p:txBody>
          <a:bodyPr/>
          <a:lstStyle/>
          <a:p>
            <a:r>
              <a:rPr lang="en-US" dirty="0"/>
              <a:t>Module 2</a:t>
            </a:r>
            <a:endParaRPr lang="en-IN" dirty="0"/>
          </a:p>
        </p:txBody>
      </p:sp>
      <p:sp>
        <p:nvSpPr>
          <p:cNvPr id="3" name="Subtitle 2">
            <a:extLst>
              <a:ext uri="{FF2B5EF4-FFF2-40B4-BE49-F238E27FC236}">
                <a16:creationId xmlns:a16="http://schemas.microsoft.com/office/drawing/2014/main" id="{C877A04F-A636-70BB-BC8B-7DF176738EA3}"/>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2748994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D3E3A2-3E36-22FA-962A-49DA371E6192}"/>
              </a:ext>
            </a:extLst>
          </p:cNvPr>
          <p:cNvSpPr>
            <a:spLocks noGrp="1"/>
          </p:cNvSpPr>
          <p:nvPr>
            <p:ph idx="1"/>
          </p:nvPr>
        </p:nvSpPr>
        <p:spPr>
          <a:xfrm>
            <a:off x="677333" y="544287"/>
            <a:ext cx="9043609" cy="5497076"/>
          </a:xfrm>
        </p:spPr>
        <p:txBody>
          <a:bodyPr>
            <a:normAutofit fontScale="92500" lnSpcReduction="10000"/>
          </a:bodyPr>
          <a:lstStyle/>
          <a:p>
            <a:pPr marL="0" indent="0" algn="just">
              <a:buNone/>
            </a:pP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1.4 Decimal</a:t>
            </a:r>
          </a:p>
          <a:p>
            <a:pPr algn="just"/>
            <a:r>
              <a:rPr lang="en-US" sz="2800" dirty="0">
                <a:latin typeface="Calibri" panose="020F0502020204030204" pitchFamily="34" charset="0"/>
                <a:ea typeface="Calibri" panose="020F0502020204030204" pitchFamily="34" charset="0"/>
                <a:cs typeface="Calibri" panose="020F0502020204030204" pitchFamily="34" charset="0"/>
              </a:rPr>
              <a:t>For business </a:t>
            </a:r>
            <a:r>
              <a:rPr lang="en-IN" sz="2800" dirty="0">
                <a:latin typeface="Calibri" panose="020F0502020204030204" pitchFamily="34" charset="0"/>
                <a:ea typeface="Calibri" panose="020F0502020204030204" pitchFamily="34" charset="0"/>
                <a:cs typeface="Calibri" panose="020F0502020204030204" pitchFamily="34" charset="0"/>
              </a:rPr>
              <a:t>systems </a:t>
            </a:r>
            <a:r>
              <a:rPr lang="en-US" sz="2800" dirty="0">
                <a:latin typeface="Calibri" panose="020F0502020204030204" pitchFamily="34" charset="0"/>
                <a:ea typeface="Calibri" panose="020F0502020204030204" pitchFamily="34" charset="0"/>
                <a:cs typeface="Calibri" panose="020F0502020204030204" pitchFamily="34" charset="0"/>
              </a:rPr>
              <a:t>applications (money) </a:t>
            </a:r>
          </a:p>
          <a:p>
            <a:pPr algn="just"/>
            <a:r>
              <a:rPr lang="en-US" sz="2800" dirty="0">
                <a:latin typeface="Calibri" panose="020F0502020204030204" pitchFamily="34" charset="0"/>
                <a:ea typeface="Calibri" panose="020F0502020204030204" pitchFamily="34" charset="0"/>
                <a:cs typeface="Calibri" panose="020F0502020204030204" pitchFamily="34" charset="0"/>
              </a:rPr>
              <a:t>Decimal data types store a fixed number of decimal digits, with the decimal point at a fixed position in the value. </a:t>
            </a:r>
          </a:p>
          <a:p>
            <a:pPr algn="just"/>
            <a:r>
              <a:rPr lang="en-US" sz="2800" dirty="0">
                <a:latin typeface="Calibri" panose="020F0502020204030204" pitchFamily="34" charset="0"/>
                <a:ea typeface="Calibri" panose="020F0502020204030204" pitchFamily="34" charset="0"/>
                <a:cs typeface="Calibri" panose="020F0502020204030204" pitchFamily="34" charset="0"/>
              </a:rPr>
              <a:t>– Essential to COBOL </a:t>
            </a:r>
          </a:p>
          <a:p>
            <a:pPr algn="just"/>
            <a:r>
              <a:rPr lang="en-US" sz="2800" dirty="0">
                <a:latin typeface="Calibri" panose="020F0502020204030204" pitchFamily="34" charset="0"/>
                <a:ea typeface="Calibri" panose="020F0502020204030204" pitchFamily="34" charset="0"/>
                <a:cs typeface="Calibri" panose="020F0502020204030204" pitchFamily="34" charset="0"/>
              </a:rPr>
              <a:t>– C# offers a decimal data type </a:t>
            </a:r>
          </a:p>
          <a:p>
            <a:pPr algn="just"/>
            <a:r>
              <a:rPr lang="en-US" sz="2800" dirty="0">
                <a:latin typeface="Calibri" panose="020F0502020204030204" pitchFamily="34" charset="0"/>
                <a:ea typeface="Calibri" panose="020F0502020204030204" pitchFamily="34" charset="0"/>
                <a:cs typeface="Calibri" panose="020F0502020204030204" pitchFamily="34" charset="0"/>
              </a:rPr>
              <a:t>Decimal types are stored like character strings, using binary codes for the decimal digits. These representations are called </a:t>
            </a: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binary coded decimal (BCD).</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They take more storage than binary representations.</a:t>
            </a:r>
            <a:endPar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800" dirty="0">
                <a:latin typeface="Calibri" panose="020F0502020204030204" pitchFamily="34" charset="0"/>
                <a:ea typeface="Calibri" panose="020F0502020204030204" pitchFamily="34" charset="0"/>
                <a:cs typeface="Calibri" panose="020F0502020204030204" pitchFamily="34" charset="0"/>
              </a:rPr>
              <a:t> Advantage: accuracy </a:t>
            </a:r>
          </a:p>
          <a:p>
            <a:pPr algn="just"/>
            <a:r>
              <a:rPr lang="en-US" sz="2800" dirty="0">
                <a:latin typeface="Calibri" panose="020F0502020204030204" pitchFamily="34" charset="0"/>
                <a:ea typeface="Calibri" panose="020F0502020204030204" pitchFamily="34" charset="0"/>
                <a:cs typeface="Calibri" panose="020F0502020204030204" pitchFamily="34" charset="0"/>
              </a:rPr>
              <a:t> Disadvantages: limited range, wastes memory</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7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C645-83A3-BF06-D9CC-9EB8B9435D87}"/>
              </a:ext>
            </a:extLst>
          </p:cNvPr>
          <p:cNvSpPr>
            <a:spLocks noGrp="1"/>
          </p:cNvSpPr>
          <p:nvPr>
            <p:ph type="title"/>
          </p:nvPr>
        </p:nvSpPr>
        <p:spPr>
          <a:xfrm>
            <a:off x="677334" y="609600"/>
            <a:ext cx="8596668" cy="598714"/>
          </a:xfrm>
        </p:spPr>
        <p:txBody>
          <a:bodyPr>
            <a:normAutofit fontScale="90000"/>
          </a:bodyPr>
          <a:lstStyle/>
          <a:p>
            <a:pPr algn="ctr"/>
            <a:r>
              <a:rPr lang="en-IN" dirty="0"/>
              <a:t>Heap Management </a:t>
            </a:r>
          </a:p>
        </p:txBody>
      </p:sp>
      <p:sp>
        <p:nvSpPr>
          <p:cNvPr id="3" name="Content Placeholder 2">
            <a:extLst>
              <a:ext uri="{FF2B5EF4-FFF2-40B4-BE49-F238E27FC236}">
                <a16:creationId xmlns:a16="http://schemas.microsoft.com/office/drawing/2014/main" id="{4E43DA33-2F97-E9E5-48A5-C9798B845339}"/>
              </a:ext>
            </a:extLst>
          </p:cNvPr>
          <p:cNvSpPr>
            <a:spLocks noGrp="1"/>
          </p:cNvSpPr>
          <p:nvPr>
            <p:ph idx="1"/>
          </p:nvPr>
        </p:nvSpPr>
        <p:spPr>
          <a:xfrm>
            <a:off x="677334" y="1447801"/>
            <a:ext cx="8596668" cy="4593562"/>
          </a:xfrm>
        </p:spPr>
        <p:txBody>
          <a:bodyPr>
            <a:normAutofit/>
          </a:bodyPr>
          <a:lstStyle/>
          <a:p>
            <a:pPr algn="just"/>
            <a:endParaRPr lang="en-US" sz="2400" dirty="0"/>
          </a:p>
          <a:p>
            <a:pPr algn="just"/>
            <a:r>
              <a:rPr lang="en-US" sz="2400" dirty="0"/>
              <a:t>Garbage Collection</a:t>
            </a:r>
          </a:p>
          <a:p>
            <a:pPr algn="just"/>
            <a:r>
              <a:rPr lang="en-US" sz="2400" dirty="0"/>
              <a:t>Language implementation notice when objects are no longer useful and reclaim them automatically</a:t>
            </a:r>
          </a:p>
          <a:p>
            <a:pPr algn="just"/>
            <a:endParaRPr lang="en-US" sz="2400" dirty="0"/>
          </a:p>
          <a:p>
            <a:pPr algn="just"/>
            <a:r>
              <a:rPr lang="en-US" sz="2400" dirty="0"/>
              <a:t>Two approaches to reclaim garbage </a:t>
            </a:r>
          </a:p>
          <a:p>
            <a:pPr lvl="1" algn="just"/>
            <a:r>
              <a:rPr lang="en-US" sz="2200" b="1" dirty="0"/>
              <a:t>Reference counters (eager approach): </a:t>
            </a:r>
            <a:r>
              <a:rPr lang="en-US" sz="2200" dirty="0"/>
              <a:t>reclamation is gradual </a:t>
            </a:r>
          </a:p>
          <a:p>
            <a:pPr lvl="1" algn="just"/>
            <a:r>
              <a:rPr lang="en-US" sz="2200" b="1" dirty="0"/>
              <a:t>Mark-sweep (lazy approach): </a:t>
            </a:r>
            <a:r>
              <a:rPr lang="en-US" sz="2200" dirty="0"/>
              <a:t>reclamation occurs when the list of variable space becomes empty </a:t>
            </a:r>
            <a:endParaRPr lang="en-IN" sz="2200" dirty="0"/>
          </a:p>
        </p:txBody>
      </p:sp>
    </p:spTree>
    <p:extLst>
      <p:ext uri="{BB962C8B-B14F-4D97-AF65-F5344CB8AC3E}">
        <p14:creationId xmlns:p14="http://schemas.microsoft.com/office/powerpoint/2010/main" val="7693124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DD06-444C-A09F-07D0-A6451A92B81B}"/>
              </a:ext>
            </a:extLst>
          </p:cNvPr>
          <p:cNvSpPr>
            <a:spLocks noGrp="1"/>
          </p:cNvSpPr>
          <p:nvPr>
            <p:ph type="title"/>
          </p:nvPr>
        </p:nvSpPr>
        <p:spPr>
          <a:xfrm>
            <a:off x="677334" y="609600"/>
            <a:ext cx="8596668" cy="664029"/>
          </a:xfrm>
        </p:spPr>
        <p:txBody>
          <a:bodyPr/>
          <a:lstStyle/>
          <a:p>
            <a:pPr algn="ctr"/>
            <a:r>
              <a:rPr lang="en-IN" dirty="0"/>
              <a:t>Reference counters</a:t>
            </a:r>
          </a:p>
        </p:txBody>
      </p:sp>
      <p:sp>
        <p:nvSpPr>
          <p:cNvPr id="3" name="Content Placeholder 2">
            <a:extLst>
              <a:ext uri="{FF2B5EF4-FFF2-40B4-BE49-F238E27FC236}">
                <a16:creationId xmlns:a16="http://schemas.microsoft.com/office/drawing/2014/main" id="{F1EB1CD9-A4E4-9EC2-2BB4-B02FA76EC162}"/>
              </a:ext>
            </a:extLst>
          </p:cNvPr>
          <p:cNvSpPr>
            <a:spLocks noGrp="1"/>
          </p:cNvSpPr>
          <p:nvPr>
            <p:ph idx="1"/>
          </p:nvPr>
        </p:nvSpPr>
        <p:spPr>
          <a:xfrm>
            <a:off x="677334" y="1491343"/>
            <a:ext cx="9239552" cy="4550019"/>
          </a:xfrm>
        </p:spPr>
        <p:txBody>
          <a:bodyPr>
            <a:normAutofit/>
          </a:bodyPr>
          <a:lstStyle/>
          <a:p>
            <a:pPr algn="just"/>
            <a:r>
              <a:rPr lang="en-US" sz="2400" dirty="0"/>
              <a:t>Maintains in every cell a </a:t>
            </a:r>
            <a:r>
              <a:rPr lang="en-US" sz="2400" b="1" dirty="0"/>
              <a:t>counter</a:t>
            </a:r>
            <a:r>
              <a:rPr lang="en-US" sz="2400" dirty="0"/>
              <a:t> that stores the number of pointers that are currently pointing at the cell. </a:t>
            </a:r>
          </a:p>
          <a:p>
            <a:pPr algn="just"/>
            <a:r>
              <a:rPr lang="en-US" sz="2400" dirty="0"/>
              <a:t>Embedded in the decrement operation for the reference counters, which occurs when a pointer is disconnected from the cell, is a check for a zero value. </a:t>
            </a:r>
          </a:p>
          <a:p>
            <a:pPr algn="just"/>
            <a:r>
              <a:rPr lang="en-US" sz="2400" dirty="0"/>
              <a:t>If the reference counter reaches zero, it means that no program pointers are pointing at the cell, and it has thus become garbage and can be returned to the list of available space.</a:t>
            </a:r>
            <a:endParaRPr lang="en-IN" sz="2400" dirty="0"/>
          </a:p>
        </p:txBody>
      </p:sp>
    </p:spTree>
    <p:extLst>
      <p:ext uri="{BB962C8B-B14F-4D97-AF65-F5344CB8AC3E}">
        <p14:creationId xmlns:p14="http://schemas.microsoft.com/office/powerpoint/2010/main" val="3294576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49A3-D98B-B6BF-BDA7-EB2DB66F7216}"/>
              </a:ext>
            </a:extLst>
          </p:cNvPr>
          <p:cNvSpPr>
            <a:spLocks noGrp="1"/>
          </p:cNvSpPr>
          <p:nvPr>
            <p:ph type="title"/>
          </p:nvPr>
        </p:nvSpPr>
        <p:spPr>
          <a:xfrm>
            <a:off x="677334" y="609600"/>
            <a:ext cx="8596668" cy="707571"/>
          </a:xfrm>
        </p:spPr>
        <p:txBody>
          <a:bodyPr/>
          <a:lstStyle/>
          <a:p>
            <a:pPr algn="ctr"/>
            <a:r>
              <a:rPr lang="en-US" dirty="0">
                <a:solidFill>
                  <a:srgbClr val="FF0000"/>
                </a:solidFill>
              </a:rPr>
              <a:t>Drawbacks</a:t>
            </a:r>
            <a:endParaRPr lang="en-IN" dirty="0">
              <a:solidFill>
                <a:srgbClr val="FF0000"/>
              </a:solidFill>
            </a:endParaRPr>
          </a:p>
        </p:txBody>
      </p:sp>
      <p:sp>
        <p:nvSpPr>
          <p:cNvPr id="3" name="Content Placeholder 2">
            <a:extLst>
              <a:ext uri="{FF2B5EF4-FFF2-40B4-BE49-F238E27FC236}">
                <a16:creationId xmlns:a16="http://schemas.microsoft.com/office/drawing/2014/main" id="{9824E871-174F-28F1-D7F7-EBD57B82ABDA}"/>
              </a:ext>
            </a:extLst>
          </p:cNvPr>
          <p:cNvSpPr>
            <a:spLocks noGrp="1"/>
          </p:cNvSpPr>
          <p:nvPr>
            <p:ph idx="1"/>
          </p:nvPr>
        </p:nvSpPr>
        <p:spPr>
          <a:xfrm>
            <a:off x="677333" y="1469571"/>
            <a:ext cx="9098037" cy="4571791"/>
          </a:xfrm>
        </p:spPr>
        <p:txBody>
          <a:bodyPr>
            <a:normAutofit fontScale="92500"/>
          </a:bodyPr>
          <a:lstStyle/>
          <a:p>
            <a:pPr algn="just">
              <a:buFont typeface="Wingdings" panose="05000000000000000000" pitchFamily="2" charset="2"/>
              <a:buChar char="Ø"/>
            </a:pPr>
            <a:r>
              <a:rPr lang="en-US" sz="2400" dirty="0"/>
              <a:t>There are three distinct problems with the reference counter method:</a:t>
            </a:r>
          </a:p>
          <a:p>
            <a:pPr marL="457200" indent="-457200" algn="just">
              <a:buFont typeface="+mj-lt"/>
              <a:buAutoNum type="arabicPeriod"/>
            </a:pPr>
            <a:r>
              <a:rPr lang="en-US" sz="2400" dirty="0"/>
              <a:t>If storage cells are relatively small, the space required for the counters is significant. </a:t>
            </a:r>
          </a:p>
          <a:p>
            <a:pPr marL="457200" indent="-457200" algn="just">
              <a:buFont typeface="+mj-lt"/>
              <a:buAutoNum type="arabicPeriod"/>
            </a:pPr>
            <a:r>
              <a:rPr lang="en-US" sz="2400" dirty="0"/>
              <a:t>Some execution time is obviously required to maintain the counter values. Every time a pointer value is changed, the cell to which it was pointing must have its counter decremented, and the cell to which it is now pointing must have its counter incremented. </a:t>
            </a:r>
          </a:p>
          <a:p>
            <a:pPr marL="457200" indent="-457200" algn="just">
              <a:buFont typeface="+mj-lt"/>
              <a:buAutoNum type="arabicPeriod"/>
            </a:pPr>
            <a:r>
              <a:rPr lang="en-IN" sz="2400" dirty="0"/>
              <a:t>Complications</a:t>
            </a:r>
            <a:r>
              <a:rPr lang="en-US" sz="2400" dirty="0"/>
              <a:t> arise when a collection of cells is connected circularly. The problem here is that each cell in the circular list has a reference counter value of at least 1, which prevents it from being collected and placed back on the list of available space</a:t>
            </a:r>
            <a:endParaRPr lang="en-IN" sz="2400" dirty="0"/>
          </a:p>
        </p:txBody>
      </p:sp>
    </p:spTree>
    <p:extLst>
      <p:ext uri="{BB962C8B-B14F-4D97-AF65-F5344CB8AC3E}">
        <p14:creationId xmlns:p14="http://schemas.microsoft.com/office/powerpoint/2010/main" val="18733052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0059-7824-5853-2DFE-E8A9F1380455}"/>
              </a:ext>
            </a:extLst>
          </p:cNvPr>
          <p:cNvSpPr>
            <a:spLocks noGrp="1"/>
          </p:cNvSpPr>
          <p:nvPr>
            <p:ph type="title"/>
          </p:nvPr>
        </p:nvSpPr>
        <p:spPr>
          <a:xfrm>
            <a:off x="677334" y="609600"/>
            <a:ext cx="8596668" cy="740229"/>
          </a:xfrm>
        </p:spPr>
        <p:txBody>
          <a:bodyPr/>
          <a:lstStyle/>
          <a:p>
            <a:pPr algn="ctr"/>
            <a:r>
              <a:rPr lang="en-US" dirty="0"/>
              <a:t>Advantage</a:t>
            </a:r>
            <a:endParaRPr lang="en-IN" dirty="0"/>
          </a:p>
        </p:txBody>
      </p:sp>
      <p:sp>
        <p:nvSpPr>
          <p:cNvPr id="3" name="Content Placeholder 2">
            <a:extLst>
              <a:ext uri="{FF2B5EF4-FFF2-40B4-BE49-F238E27FC236}">
                <a16:creationId xmlns:a16="http://schemas.microsoft.com/office/drawing/2014/main" id="{70B899BF-D11C-A1D6-A7DF-F1C027CC181C}"/>
              </a:ext>
            </a:extLst>
          </p:cNvPr>
          <p:cNvSpPr>
            <a:spLocks noGrp="1"/>
          </p:cNvSpPr>
          <p:nvPr>
            <p:ph idx="1"/>
          </p:nvPr>
        </p:nvSpPr>
        <p:spPr>
          <a:xfrm>
            <a:off x="677334" y="1926771"/>
            <a:ext cx="8596668" cy="4114591"/>
          </a:xfrm>
        </p:spPr>
        <p:txBody>
          <a:bodyPr>
            <a:normAutofit/>
          </a:bodyPr>
          <a:lstStyle/>
          <a:p>
            <a:r>
              <a:rPr lang="en-US" sz="2400" dirty="0"/>
              <a:t>Its actions are interleaved with those of the application, so it never causes significant delays in the execution of the application.</a:t>
            </a:r>
            <a:endParaRPr lang="en-IN" sz="2400" dirty="0"/>
          </a:p>
        </p:txBody>
      </p:sp>
    </p:spTree>
    <p:extLst>
      <p:ext uri="{BB962C8B-B14F-4D97-AF65-F5344CB8AC3E}">
        <p14:creationId xmlns:p14="http://schemas.microsoft.com/office/powerpoint/2010/main" val="27088568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32F16-0749-4155-92BF-E2261E561897}"/>
              </a:ext>
            </a:extLst>
          </p:cNvPr>
          <p:cNvSpPr>
            <a:spLocks noGrp="1"/>
          </p:cNvSpPr>
          <p:nvPr>
            <p:ph type="title"/>
          </p:nvPr>
        </p:nvSpPr>
        <p:spPr>
          <a:xfrm>
            <a:off x="677334" y="609600"/>
            <a:ext cx="8596668" cy="729343"/>
          </a:xfrm>
        </p:spPr>
        <p:txBody>
          <a:bodyPr/>
          <a:lstStyle/>
          <a:p>
            <a:pPr algn="ctr"/>
            <a:r>
              <a:rPr lang="en-US" dirty="0"/>
              <a:t>Mark &amp; Sweep</a:t>
            </a:r>
            <a:endParaRPr lang="en-IN" dirty="0"/>
          </a:p>
        </p:txBody>
      </p:sp>
      <p:sp>
        <p:nvSpPr>
          <p:cNvPr id="3" name="Content Placeholder 2">
            <a:extLst>
              <a:ext uri="{FF2B5EF4-FFF2-40B4-BE49-F238E27FC236}">
                <a16:creationId xmlns:a16="http://schemas.microsoft.com/office/drawing/2014/main" id="{A52A281D-7A5F-489A-B4C6-D1B05E16AE7C}"/>
              </a:ext>
            </a:extLst>
          </p:cNvPr>
          <p:cNvSpPr>
            <a:spLocks noGrp="1"/>
          </p:cNvSpPr>
          <p:nvPr>
            <p:ph sz="quarter" idx="1"/>
          </p:nvPr>
        </p:nvSpPr>
        <p:spPr>
          <a:xfrm>
            <a:off x="677334" y="1632857"/>
            <a:ext cx="8596668" cy="4408505"/>
          </a:xfrm>
        </p:spPr>
        <p:txBody>
          <a:bodyPr>
            <a:normAutofit/>
          </a:bodyPr>
          <a:lstStyle/>
          <a:p>
            <a:pPr algn="just"/>
            <a:r>
              <a:rPr lang="en-US" sz="2400" dirty="0"/>
              <a:t>Executed when the amount of free space in heap falls below some threshold</a:t>
            </a:r>
          </a:p>
          <a:p>
            <a:pPr algn="just"/>
            <a:r>
              <a:rPr lang="en-US" sz="2400" dirty="0"/>
              <a:t>3 steps are executed by garbage collector</a:t>
            </a:r>
          </a:p>
          <a:p>
            <a:pPr marL="457200" indent="-457200" algn="just">
              <a:buFont typeface="+mj-lt"/>
              <a:buAutoNum type="arabicPeriod"/>
            </a:pPr>
            <a:r>
              <a:rPr lang="en-US" sz="2400" dirty="0"/>
              <a:t>Collector walks through the heap, marking every block as useless</a:t>
            </a:r>
          </a:p>
          <a:p>
            <a:pPr marL="457200" indent="-457200" algn="just">
              <a:buFont typeface="+mj-lt"/>
              <a:buAutoNum type="arabicPeriod"/>
            </a:pPr>
            <a:r>
              <a:rPr lang="en-US" sz="2400" dirty="0"/>
              <a:t>Collector recursively explores all linked data structures in the program marking each newly discovered block as useful</a:t>
            </a:r>
          </a:p>
          <a:p>
            <a:pPr marL="457200" indent="-457200" algn="just">
              <a:buFont typeface="+mj-lt"/>
              <a:buAutoNum type="arabicPeriod"/>
            </a:pPr>
            <a:r>
              <a:rPr lang="en-US" sz="2400" dirty="0"/>
              <a:t>Collector again walks through the heap, moving every lock that is still marked useless to free list</a:t>
            </a:r>
            <a:endParaRPr lang="en-IN" sz="2400" dirty="0"/>
          </a:p>
        </p:txBody>
      </p:sp>
    </p:spTree>
    <p:extLst>
      <p:ext uri="{BB962C8B-B14F-4D97-AF65-F5344CB8AC3E}">
        <p14:creationId xmlns:p14="http://schemas.microsoft.com/office/powerpoint/2010/main" val="6690354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7571"/>
          </a:xfrm>
        </p:spPr>
        <p:txBody>
          <a:bodyPr/>
          <a:lstStyle/>
          <a:p>
            <a:pPr algn="ctr"/>
            <a:r>
              <a:rPr lang="en-US" dirty="0"/>
              <a:t>Mark and sweep</a:t>
            </a:r>
          </a:p>
        </p:txBody>
      </p:sp>
      <p:pic>
        <p:nvPicPr>
          <p:cNvPr id="307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92629" y="1317171"/>
            <a:ext cx="9256444" cy="3973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91776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57201" y="1045256"/>
            <a:ext cx="9751628" cy="4169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65239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69A62-68BC-8307-0F36-0630C3DE1675}"/>
              </a:ext>
            </a:extLst>
          </p:cNvPr>
          <p:cNvSpPr>
            <a:spLocks noGrp="1"/>
          </p:cNvSpPr>
          <p:nvPr>
            <p:ph type="title"/>
          </p:nvPr>
        </p:nvSpPr>
        <p:spPr>
          <a:xfrm>
            <a:off x="677334" y="609600"/>
            <a:ext cx="8596668" cy="707571"/>
          </a:xfrm>
        </p:spPr>
        <p:txBody>
          <a:bodyPr/>
          <a:lstStyle/>
          <a:p>
            <a:pPr algn="ctr"/>
            <a:r>
              <a:rPr lang="en-US" dirty="0"/>
              <a:t>Disadvantages</a:t>
            </a:r>
            <a:endParaRPr lang="en-IN" dirty="0"/>
          </a:p>
        </p:txBody>
      </p:sp>
      <p:sp>
        <p:nvSpPr>
          <p:cNvPr id="3" name="Content Placeholder 2">
            <a:extLst>
              <a:ext uri="{FF2B5EF4-FFF2-40B4-BE49-F238E27FC236}">
                <a16:creationId xmlns:a16="http://schemas.microsoft.com/office/drawing/2014/main" id="{2CC9F984-47C1-EB81-A6CB-F0D28B7F8618}"/>
              </a:ext>
            </a:extLst>
          </p:cNvPr>
          <p:cNvSpPr>
            <a:spLocks noGrp="1"/>
          </p:cNvSpPr>
          <p:nvPr>
            <p:ph idx="1"/>
          </p:nvPr>
        </p:nvSpPr>
        <p:spPr>
          <a:xfrm>
            <a:off x="677334" y="1632857"/>
            <a:ext cx="8596668" cy="4408505"/>
          </a:xfrm>
        </p:spPr>
        <p:txBody>
          <a:bodyPr/>
          <a:lstStyle/>
          <a:p>
            <a:pPr algn="just"/>
            <a:r>
              <a:rPr lang="en-US" sz="2400" dirty="0"/>
              <a:t>In its original form, it was </a:t>
            </a:r>
            <a:r>
              <a:rPr lang="en-US" sz="2400" b="1" dirty="0"/>
              <a:t>done too infrequently</a:t>
            </a:r>
            <a:r>
              <a:rPr lang="en-US" sz="2400" dirty="0"/>
              <a:t>. </a:t>
            </a:r>
          </a:p>
          <a:p>
            <a:pPr algn="just"/>
            <a:r>
              <a:rPr lang="en-US" sz="2400" dirty="0"/>
              <a:t>When done, it caused </a:t>
            </a:r>
            <a:r>
              <a:rPr lang="en-US" sz="2400" b="1" dirty="0"/>
              <a:t>significant delays in application execution.</a:t>
            </a:r>
          </a:p>
          <a:p>
            <a:pPr algn="just"/>
            <a:r>
              <a:rPr lang="en-US" sz="2400" dirty="0"/>
              <a:t>Contemporary </a:t>
            </a:r>
            <a:r>
              <a:rPr lang="en-US" sz="2400" dirty="0" err="1"/>
              <a:t>marksweep</a:t>
            </a:r>
            <a:r>
              <a:rPr lang="en-US" sz="2400" dirty="0"/>
              <a:t> algorithms avoid this by doing it more often—called </a:t>
            </a:r>
            <a:r>
              <a:rPr lang="en-US" sz="2400" b="1" dirty="0"/>
              <a:t>incremental </a:t>
            </a:r>
            <a:r>
              <a:rPr lang="en-US" sz="2400" b="1" dirty="0" err="1"/>
              <a:t>marksweep</a:t>
            </a:r>
            <a:r>
              <a:rPr lang="en-US" sz="2400" b="1" dirty="0"/>
              <a:t>.</a:t>
            </a:r>
          </a:p>
          <a:p>
            <a:endParaRPr lang="en-IN" dirty="0"/>
          </a:p>
        </p:txBody>
      </p:sp>
    </p:spTree>
    <p:extLst>
      <p:ext uri="{BB962C8B-B14F-4D97-AF65-F5344CB8AC3E}">
        <p14:creationId xmlns:p14="http://schemas.microsoft.com/office/powerpoint/2010/main" val="32585113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1D461B1-85DF-3BCB-CDB4-CFABA8E61825}"/>
              </a:ext>
            </a:extLst>
          </p:cNvPr>
          <p:cNvPicPr>
            <a:picLocks noGrp="1" noChangeAspect="1"/>
          </p:cNvPicPr>
          <p:nvPr>
            <p:ph idx="1"/>
          </p:nvPr>
        </p:nvPicPr>
        <p:blipFill>
          <a:blip r:embed="rId2"/>
          <a:stretch>
            <a:fillRect/>
          </a:stretch>
        </p:blipFill>
        <p:spPr>
          <a:xfrm>
            <a:off x="957943" y="861542"/>
            <a:ext cx="10725864" cy="3710457"/>
          </a:xfrm>
        </p:spPr>
      </p:pic>
    </p:spTree>
    <p:extLst>
      <p:ext uri="{BB962C8B-B14F-4D97-AF65-F5344CB8AC3E}">
        <p14:creationId xmlns:p14="http://schemas.microsoft.com/office/powerpoint/2010/main" val="914508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1E18-4BA7-CEF8-0002-148CE388479A}"/>
              </a:ext>
            </a:extLst>
          </p:cNvPr>
          <p:cNvSpPr>
            <a:spLocks noGrp="1"/>
          </p:cNvSpPr>
          <p:nvPr>
            <p:ph type="title"/>
          </p:nvPr>
        </p:nvSpPr>
        <p:spPr>
          <a:xfrm>
            <a:off x="677334" y="609600"/>
            <a:ext cx="8596668" cy="664029"/>
          </a:xfrm>
        </p:spPr>
        <p:txBody>
          <a:bodyPr/>
          <a:lstStyle/>
          <a:p>
            <a:pPr algn="ctr"/>
            <a:r>
              <a:rPr lang="en-IN" dirty="0"/>
              <a:t>Type checking</a:t>
            </a:r>
          </a:p>
        </p:txBody>
      </p:sp>
      <p:sp>
        <p:nvSpPr>
          <p:cNvPr id="3" name="Content Placeholder 2">
            <a:extLst>
              <a:ext uri="{FF2B5EF4-FFF2-40B4-BE49-F238E27FC236}">
                <a16:creationId xmlns:a16="http://schemas.microsoft.com/office/drawing/2014/main" id="{4F2A22E3-B301-6189-228D-B1445474F49D}"/>
              </a:ext>
            </a:extLst>
          </p:cNvPr>
          <p:cNvSpPr>
            <a:spLocks noGrp="1"/>
          </p:cNvSpPr>
          <p:nvPr>
            <p:ph idx="1"/>
          </p:nvPr>
        </p:nvSpPr>
        <p:spPr>
          <a:xfrm>
            <a:off x="677334" y="1273629"/>
            <a:ext cx="8836780" cy="4767733"/>
          </a:xfrm>
        </p:spPr>
        <p:txBody>
          <a:bodyPr>
            <a:normAutofit/>
          </a:bodyPr>
          <a:lstStyle/>
          <a:p>
            <a:pPr algn="just"/>
            <a:r>
              <a:rPr lang="en-US" sz="2400" dirty="0"/>
              <a:t>Type checking is the activity of ensuring that the </a:t>
            </a:r>
            <a:r>
              <a:rPr lang="en-US" sz="2400" b="1" dirty="0"/>
              <a:t>operands of an operator are of compatible types. </a:t>
            </a:r>
          </a:p>
          <a:p>
            <a:pPr algn="just"/>
            <a:r>
              <a:rPr lang="en-US" sz="2400" dirty="0"/>
              <a:t>A compatible type is one that either is legal for the operator or is allowed under language rules to be implicitly converted by compiler-generated code (or the interpreter) to a legal type. This </a:t>
            </a:r>
            <a:r>
              <a:rPr lang="en-US" sz="2400" b="1" dirty="0"/>
              <a:t>automatic conversion </a:t>
            </a:r>
            <a:r>
              <a:rPr lang="en-US" sz="2400" dirty="0"/>
              <a:t>is called a </a:t>
            </a:r>
            <a:r>
              <a:rPr lang="en-US" sz="2400" b="1" dirty="0">
                <a:solidFill>
                  <a:srgbClr val="FF0000"/>
                </a:solidFill>
              </a:rPr>
              <a:t>coercion</a:t>
            </a:r>
            <a:r>
              <a:rPr lang="en-US" sz="2400" dirty="0"/>
              <a:t>.</a:t>
            </a:r>
          </a:p>
          <a:p>
            <a:pPr algn="just"/>
            <a:r>
              <a:rPr lang="en-US" sz="2400" dirty="0" err="1"/>
              <a:t>Eg</a:t>
            </a:r>
            <a:r>
              <a:rPr lang="en-US" sz="2400" dirty="0"/>
              <a:t>: If an int variable and a float variable are added in Java, the value of the int variable is coerced to float and a floating-point addition is done.</a:t>
            </a:r>
            <a:endParaRPr lang="en-IN" sz="2400" dirty="0"/>
          </a:p>
        </p:txBody>
      </p:sp>
    </p:spTree>
    <p:extLst>
      <p:ext uri="{BB962C8B-B14F-4D97-AF65-F5344CB8AC3E}">
        <p14:creationId xmlns:p14="http://schemas.microsoft.com/office/powerpoint/2010/main" val="2220524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F45ADF-A9B5-2D84-6E1C-44DC26EFF9E6}"/>
              </a:ext>
            </a:extLst>
          </p:cNvPr>
          <p:cNvSpPr>
            <a:spLocks noGrp="1"/>
          </p:cNvSpPr>
          <p:nvPr>
            <p:ph idx="1"/>
          </p:nvPr>
        </p:nvSpPr>
        <p:spPr>
          <a:xfrm>
            <a:off x="677334" y="457201"/>
            <a:ext cx="8596668" cy="5584162"/>
          </a:xfrm>
        </p:spPr>
        <p:txBody>
          <a:bodyPr>
            <a:normAutofit/>
          </a:bodyPr>
          <a:lstStyle/>
          <a:p>
            <a:pPr marL="0" indent="0" algn="just">
              <a:buNone/>
            </a:pPr>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2. Boolean</a:t>
            </a:r>
            <a:r>
              <a:rPr lang="en-US" sz="3200" dirty="0">
                <a:latin typeface="Calibri" panose="020F0502020204030204" pitchFamily="34" charset="0"/>
                <a:ea typeface="Calibri" panose="020F0502020204030204" pitchFamily="34" charset="0"/>
                <a:cs typeface="Calibri" panose="020F0502020204030204" pitchFamily="34" charset="0"/>
              </a:rPr>
              <a:t> </a:t>
            </a:r>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Types</a:t>
            </a:r>
          </a:p>
          <a:p>
            <a:pPr algn="just"/>
            <a:r>
              <a:rPr lang="en-US" sz="2400" dirty="0">
                <a:latin typeface="Calibri" panose="020F0502020204030204" pitchFamily="34" charset="0"/>
                <a:ea typeface="Calibri" panose="020F0502020204030204" pitchFamily="34" charset="0"/>
                <a:cs typeface="Calibri" panose="020F0502020204030204" pitchFamily="34" charset="0"/>
              </a:rPr>
              <a:t>Simplest of all types</a:t>
            </a:r>
          </a:p>
          <a:p>
            <a:pPr algn="just"/>
            <a:r>
              <a:rPr lang="en-US" sz="2400" dirty="0">
                <a:latin typeface="Calibri" panose="020F0502020204030204" pitchFamily="34" charset="0"/>
                <a:ea typeface="Calibri" panose="020F0502020204030204" pitchFamily="34" charset="0"/>
                <a:cs typeface="Calibri" panose="020F0502020204030204" pitchFamily="34" charset="0"/>
              </a:rPr>
              <a:t>Range of values has only two elements, one for </a:t>
            </a:r>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true</a:t>
            </a:r>
            <a:r>
              <a:rPr lang="en-US" sz="2400" dirty="0">
                <a:latin typeface="Calibri" panose="020F0502020204030204" pitchFamily="34" charset="0"/>
                <a:ea typeface="Calibri" panose="020F0502020204030204" pitchFamily="34" charset="0"/>
                <a:cs typeface="Calibri" panose="020F0502020204030204" pitchFamily="34" charset="0"/>
              </a:rPr>
              <a:t> and one for </a:t>
            </a:r>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false</a:t>
            </a:r>
          </a:p>
          <a:p>
            <a:pPr algn="just"/>
            <a:r>
              <a:rPr lang="en-US" sz="2400" dirty="0">
                <a:latin typeface="Calibri" panose="020F0502020204030204" pitchFamily="34" charset="0"/>
                <a:ea typeface="Calibri" panose="020F0502020204030204" pitchFamily="34" charset="0"/>
                <a:cs typeface="Calibri" panose="020F0502020204030204" pitchFamily="34" charset="0"/>
              </a:rPr>
              <a:t>They were introduced in ALGOL 60 and have been included in most general-purpose languages designed since 1960.</a:t>
            </a:r>
            <a:endPar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400" dirty="0">
                <a:latin typeface="Calibri" panose="020F0502020204030204" pitchFamily="34" charset="0"/>
                <a:ea typeface="Calibri" panose="020F0502020204030204" pitchFamily="34" charset="0"/>
                <a:cs typeface="Calibri" panose="020F0502020204030204" pitchFamily="34" charset="0"/>
              </a:rPr>
              <a:t>Boolean types are often used to represent switches or flags in programs. </a:t>
            </a:r>
            <a:endPar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400" dirty="0">
                <a:latin typeface="Calibri" panose="020F0502020204030204" pitchFamily="34" charset="0"/>
                <a:ea typeface="Calibri" panose="020F0502020204030204" pitchFamily="34" charset="0"/>
                <a:cs typeface="Calibri" panose="020F0502020204030204" pitchFamily="34" charset="0"/>
              </a:rPr>
              <a:t> Could be implemented as bits, but often as bytes </a:t>
            </a:r>
          </a:p>
          <a:p>
            <a:pPr algn="just"/>
            <a:r>
              <a:rPr lang="en-US" sz="2400" dirty="0">
                <a:latin typeface="Calibri" panose="020F0502020204030204" pitchFamily="34" charset="0"/>
                <a:ea typeface="Calibri" panose="020F0502020204030204" pitchFamily="34" charset="0"/>
                <a:cs typeface="Calibri" panose="020F0502020204030204" pitchFamily="34" charset="0"/>
              </a:rPr>
              <a:t>A Boolean value could be represented by a single bit, but they are often stored in a </a:t>
            </a:r>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byte</a:t>
            </a:r>
            <a:r>
              <a:rPr lang="en-US" sz="2400" dirty="0">
                <a:latin typeface="Calibri" panose="020F0502020204030204" pitchFamily="34" charset="0"/>
                <a:ea typeface="Calibri" panose="020F0502020204030204" pitchFamily="34" charset="0"/>
                <a:cs typeface="Calibri" panose="020F0502020204030204" pitchFamily="34" charset="0"/>
              </a:rPr>
              <a:t>.</a:t>
            </a:r>
          </a:p>
          <a:p>
            <a:pPr algn="just"/>
            <a:r>
              <a:rPr lang="en-US" sz="2400" dirty="0">
                <a:latin typeface="Calibri" panose="020F0502020204030204" pitchFamily="34" charset="0"/>
                <a:ea typeface="Calibri" panose="020F0502020204030204" pitchFamily="34" charset="0"/>
                <a:cs typeface="Calibri" panose="020F0502020204030204" pitchFamily="34" charset="0"/>
              </a:rPr>
              <a:t>Advantage: </a:t>
            </a:r>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readability</a:t>
            </a:r>
            <a:r>
              <a:rPr lang="en-US" sz="2400" dirty="0">
                <a:latin typeface="Calibri" panose="020F0502020204030204" pitchFamily="34" charset="0"/>
                <a:ea typeface="Calibri" panose="020F0502020204030204" pitchFamily="34" charset="0"/>
                <a:cs typeface="Calibri" panose="020F0502020204030204" pitchFamily="34" charset="0"/>
              </a:rPr>
              <a:t> </a:t>
            </a:r>
            <a:endParaRPr lang="en-IN" sz="2400"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25330457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BA20E0-56D6-D0E7-D16F-E4F04D759259}"/>
              </a:ext>
            </a:extLst>
          </p:cNvPr>
          <p:cNvSpPr>
            <a:spLocks noGrp="1"/>
          </p:cNvSpPr>
          <p:nvPr>
            <p:ph idx="1"/>
          </p:nvPr>
        </p:nvSpPr>
        <p:spPr>
          <a:xfrm>
            <a:off x="677334" y="468087"/>
            <a:ext cx="8782352" cy="5573276"/>
          </a:xfrm>
        </p:spPr>
        <p:txBody>
          <a:bodyPr>
            <a:normAutofit/>
          </a:bodyPr>
          <a:lstStyle/>
          <a:p>
            <a:pPr algn="just"/>
            <a:r>
              <a:rPr lang="en-US" sz="2400" dirty="0"/>
              <a:t>A </a:t>
            </a:r>
            <a:r>
              <a:rPr lang="en-US" sz="2400" b="1" dirty="0"/>
              <a:t>type error </a:t>
            </a:r>
            <a:r>
              <a:rPr lang="en-US" sz="2400" dirty="0"/>
              <a:t>is the application of an operator to an operand of an inappropriate type.</a:t>
            </a:r>
          </a:p>
          <a:p>
            <a:pPr algn="just"/>
            <a:r>
              <a:rPr lang="en-US" sz="2400" dirty="0" err="1"/>
              <a:t>Eg</a:t>
            </a:r>
            <a:r>
              <a:rPr lang="en-US" sz="2400" dirty="0"/>
              <a:t>: In the original version of C, if an int value was passed to a function that expected a float value, a type error would occur</a:t>
            </a:r>
          </a:p>
          <a:p>
            <a:pPr algn="just"/>
            <a:r>
              <a:rPr lang="en-US" sz="2400" dirty="0"/>
              <a:t>If all bindings of variables to types are static in a language, then type checking can nearly always be done statically. </a:t>
            </a:r>
          </a:p>
          <a:p>
            <a:pPr algn="just"/>
            <a:r>
              <a:rPr lang="en-US" sz="2400" dirty="0"/>
              <a:t>Dynamic type binding requires type checking at run time, which is called </a:t>
            </a:r>
            <a:r>
              <a:rPr lang="en-US" sz="2400" b="1" dirty="0"/>
              <a:t>dynamic type checking</a:t>
            </a:r>
            <a:r>
              <a:rPr lang="en-US" sz="2400" dirty="0"/>
              <a:t>.</a:t>
            </a:r>
          </a:p>
          <a:p>
            <a:pPr algn="just"/>
            <a:r>
              <a:rPr lang="en-US" sz="2400" b="1" dirty="0">
                <a:solidFill>
                  <a:srgbClr val="FF0000"/>
                </a:solidFill>
              </a:rPr>
              <a:t>A programming language is strongly typed if type errors are always detected.</a:t>
            </a:r>
            <a:endParaRPr lang="en-IN" sz="2400" b="1" dirty="0">
              <a:solidFill>
                <a:srgbClr val="FF0000"/>
              </a:solidFill>
            </a:endParaRPr>
          </a:p>
          <a:p>
            <a:endParaRPr lang="en-IN" dirty="0"/>
          </a:p>
        </p:txBody>
      </p:sp>
    </p:spTree>
    <p:extLst>
      <p:ext uri="{BB962C8B-B14F-4D97-AF65-F5344CB8AC3E}">
        <p14:creationId xmlns:p14="http://schemas.microsoft.com/office/powerpoint/2010/main" val="38121399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95CF51-2A42-FDEF-BE8B-42EB31463087}"/>
              </a:ext>
            </a:extLst>
          </p:cNvPr>
          <p:cNvSpPr>
            <a:spLocks noGrp="1"/>
          </p:cNvSpPr>
          <p:nvPr>
            <p:ph idx="1"/>
          </p:nvPr>
        </p:nvSpPr>
        <p:spPr>
          <a:xfrm>
            <a:off x="677334" y="500743"/>
            <a:ext cx="8596668" cy="5540619"/>
          </a:xfrm>
        </p:spPr>
        <p:txBody>
          <a:bodyPr/>
          <a:lstStyle/>
          <a:p>
            <a:pPr algn="just"/>
            <a:r>
              <a:rPr lang="en-US" sz="2400" dirty="0"/>
              <a:t>Ada is nearly strongly typed. </a:t>
            </a:r>
          </a:p>
          <a:p>
            <a:pPr algn="just"/>
            <a:r>
              <a:rPr lang="en-US" sz="2400" dirty="0"/>
              <a:t>It is only nearly strongly typed because it allows programmers to breach the type-checking rules by specifically requesting that type checking be suspended for a particular type conversion. </a:t>
            </a:r>
          </a:p>
          <a:p>
            <a:pPr algn="just"/>
            <a:r>
              <a:rPr lang="en-US" sz="2400" dirty="0"/>
              <a:t>It take place by extracting the value of a variable of one type and using it as if it were of a different type. This kind of conversion is sometimes called a </a:t>
            </a:r>
            <a:r>
              <a:rPr lang="en-US" sz="2400" b="1" dirty="0" err="1"/>
              <a:t>nonconverting</a:t>
            </a:r>
            <a:r>
              <a:rPr lang="en-US" sz="2400" b="1" dirty="0"/>
              <a:t> cast</a:t>
            </a:r>
          </a:p>
          <a:p>
            <a:endParaRPr lang="en-IN" b="1" dirty="0"/>
          </a:p>
        </p:txBody>
      </p:sp>
    </p:spTree>
    <p:extLst>
      <p:ext uri="{BB962C8B-B14F-4D97-AF65-F5344CB8AC3E}">
        <p14:creationId xmlns:p14="http://schemas.microsoft.com/office/powerpoint/2010/main" val="1890104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8334-469E-2420-8C53-076725385AD8}"/>
              </a:ext>
            </a:extLst>
          </p:cNvPr>
          <p:cNvSpPr>
            <a:spLocks noGrp="1"/>
          </p:cNvSpPr>
          <p:nvPr>
            <p:ph type="title"/>
          </p:nvPr>
        </p:nvSpPr>
        <p:spPr>
          <a:xfrm>
            <a:off x="677334" y="609600"/>
            <a:ext cx="8596668" cy="762000"/>
          </a:xfrm>
        </p:spPr>
        <p:txBody>
          <a:bodyPr/>
          <a:lstStyle/>
          <a:p>
            <a:pPr algn="ctr"/>
            <a:r>
              <a:rPr lang="en-US" dirty="0"/>
              <a:t>Type Equivalence</a:t>
            </a:r>
            <a:endParaRPr lang="en-IN" dirty="0"/>
          </a:p>
        </p:txBody>
      </p:sp>
      <p:sp>
        <p:nvSpPr>
          <p:cNvPr id="3" name="Content Placeholder 2">
            <a:extLst>
              <a:ext uri="{FF2B5EF4-FFF2-40B4-BE49-F238E27FC236}">
                <a16:creationId xmlns:a16="http://schemas.microsoft.com/office/drawing/2014/main" id="{E22EE435-2D35-0ACE-78C3-004B8DEDA7EC}"/>
              </a:ext>
            </a:extLst>
          </p:cNvPr>
          <p:cNvSpPr>
            <a:spLocks noGrp="1"/>
          </p:cNvSpPr>
          <p:nvPr>
            <p:ph idx="1"/>
          </p:nvPr>
        </p:nvSpPr>
        <p:spPr>
          <a:xfrm>
            <a:off x="677334" y="1621971"/>
            <a:ext cx="8596668" cy="4419391"/>
          </a:xfrm>
        </p:spPr>
        <p:txBody>
          <a:bodyPr>
            <a:normAutofit lnSpcReduction="10000"/>
          </a:bodyPr>
          <a:lstStyle/>
          <a:p>
            <a:pPr algn="just"/>
            <a:r>
              <a:rPr lang="en-US" sz="2400" dirty="0"/>
              <a:t>The type compatibility rules are simple and rigid for the predefined scalar types. </a:t>
            </a:r>
          </a:p>
          <a:p>
            <a:pPr algn="just"/>
            <a:r>
              <a:rPr lang="en-US" sz="2400" dirty="0"/>
              <a:t>However, in the cases of structured types, such as arrays and records and some user-defined types, the rules are more complex. </a:t>
            </a:r>
          </a:p>
          <a:p>
            <a:pPr algn="just"/>
            <a:r>
              <a:rPr lang="en-US" sz="2400" dirty="0"/>
              <a:t>Coercion of these types is rare, so the issue is not type compatibility, but type equivalence</a:t>
            </a:r>
          </a:p>
          <a:p>
            <a:pPr algn="just"/>
            <a:r>
              <a:rPr lang="en-US" sz="2400" dirty="0">
                <a:solidFill>
                  <a:srgbClr val="FF0000"/>
                </a:solidFill>
              </a:rPr>
              <a:t>Two types are equivalent if an operand of one type in an expression is substituted for one of the other type, without coercion. Type equivalence is a strict form of type compatibility—compatibility without coercion.</a:t>
            </a:r>
            <a:endParaRPr lang="en-IN" sz="2400" dirty="0">
              <a:solidFill>
                <a:srgbClr val="FF0000"/>
              </a:solidFill>
            </a:endParaRPr>
          </a:p>
        </p:txBody>
      </p:sp>
    </p:spTree>
    <p:extLst>
      <p:ext uri="{BB962C8B-B14F-4D97-AF65-F5344CB8AC3E}">
        <p14:creationId xmlns:p14="http://schemas.microsoft.com/office/powerpoint/2010/main" val="3272564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3143"/>
          </a:xfrm>
        </p:spPr>
        <p:txBody>
          <a:bodyPr/>
          <a:lstStyle/>
          <a:p>
            <a:pPr algn="ctr"/>
            <a:r>
              <a:rPr lang="en-US" dirty="0"/>
              <a:t>Type Equivalence</a:t>
            </a:r>
          </a:p>
        </p:txBody>
      </p:sp>
      <p:sp>
        <p:nvSpPr>
          <p:cNvPr id="3" name="Content Placeholder 2"/>
          <p:cNvSpPr>
            <a:spLocks noGrp="1"/>
          </p:cNvSpPr>
          <p:nvPr>
            <p:ph sz="quarter" idx="1"/>
          </p:nvPr>
        </p:nvSpPr>
        <p:spPr/>
        <p:txBody>
          <a:bodyPr>
            <a:normAutofit/>
          </a:bodyPr>
          <a:lstStyle/>
          <a:p>
            <a:endParaRPr lang="en-US" sz="2400" dirty="0"/>
          </a:p>
          <a:p>
            <a:r>
              <a:rPr lang="en-US" sz="2400" dirty="0"/>
              <a:t>Two types are considered same if they have</a:t>
            </a:r>
          </a:p>
          <a:p>
            <a:pPr marL="457200" indent="-457200">
              <a:buFont typeface="+mj-lt"/>
              <a:buAutoNum type="arabicPeriod"/>
            </a:pPr>
            <a:r>
              <a:rPr lang="en-US" sz="2400" dirty="0"/>
              <a:t>Name Equivalence</a:t>
            </a:r>
          </a:p>
          <a:p>
            <a:pPr marL="457200" indent="-457200">
              <a:buFont typeface="+mj-lt"/>
              <a:buAutoNum type="arabicPeriod"/>
            </a:pPr>
            <a:r>
              <a:rPr lang="en-US" sz="2400" dirty="0"/>
              <a:t>Structural Equivalence</a:t>
            </a:r>
          </a:p>
        </p:txBody>
      </p:sp>
    </p:spTree>
    <p:extLst>
      <p:ext uri="{BB962C8B-B14F-4D97-AF65-F5344CB8AC3E}">
        <p14:creationId xmlns:p14="http://schemas.microsoft.com/office/powerpoint/2010/main" val="22659555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40229"/>
          </a:xfrm>
        </p:spPr>
        <p:txBody>
          <a:bodyPr/>
          <a:lstStyle/>
          <a:p>
            <a:pPr marL="457200" indent="-457200" algn="ctr"/>
            <a:r>
              <a:rPr lang="en-US" dirty="0"/>
              <a:t>Name Equivalence</a:t>
            </a:r>
          </a:p>
        </p:txBody>
      </p:sp>
      <p:sp>
        <p:nvSpPr>
          <p:cNvPr id="3" name="Content Placeholder 2"/>
          <p:cNvSpPr>
            <a:spLocks noGrp="1"/>
          </p:cNvSpPr>
          <p:nvPr>
            <p:ph sz="quarter" idx="1"/>
          </p:nvPr>
        </p:nvSpPr>
        <p:spPr>
          <a:xfrm>
            <a:off x="677334" y="1513115"/>
            <a:ext cx="8596668" cy="4528248"/>
          </a:xfrm>
        </p:spPr>
        <p:txBody>
          <a:bodyPr>
            <a:normAutofit lnSpcReduction="10000"/>
          </a:bodyPr>
          <a:lstStyle/>
          <a:p>
            <a:r>
              <a:rPr lang="en-US" dirty="0"/>
              <a:t>Name Equivalence - Two types are equal if and only if  they have </a:t>
            </a:r>
            <a:r>
              <a:rPr lang="en-US" b="1" dirty="0"/>
              <a:t>same type name</a:t>
            </a:r>
          </a:p>
          <a:p>
            <a:endParaRPr lang="en-US" dirty="0"/>
          </a:p>
          <a:p>
            <a:pPr marL="0" indent="0">
              <a:buNone/>
            </a:pPr>
            <a:r>
              <a:rPr lang="en-US" dirty="0"/>
              <a:t>	</a:t>
            </a:r>
            <a:r>
              <a:rPr lang="en-US" dirty="0" err="1"/>
              <a:t>typedef</a:t>
            </a:r>
            <a:r>
              <a:rPr lang="en-US" dirty="0"/>
              <a:t> </a:t>
            </a:r>
            <a:r>
              <a:rPr lang="en-US" dirty="0" err="1"/>
              <a:t>strct</a:t>
            </a:r>
            <a:r>
              <a:rPr lang="en-US" dirty="0"/>
              <a:t>{</a:t>
            </a:r>
          </a:p>
          <a:p>
            <a:pPr marL="0" indent="0">
              <a:buNone/>
            </a:pPr>
            <a:r>
              <a:rPr lang="en-US" dirty="0"/>
              <a:t> 	      </a:t>
            </a:r>
            <a:r>
              <a:rPr lang="en-US" dirty="0" err="1"/>
              <a:t>int</a:t>
            </a:r>
            <a:r>
              <a:rPr lang="en-US" dirty="0"/>
              <a:t> data[100];</a:t>
            </a:r>
          </a:p>
          <a:p>
            <a:pPr marL="0" indent="0">
              <a:buNone/>
            </a:pPr>
            <a:r>
              <a:rPr lang="en-US" dirty="0"/>
              <a:t>	      </a:t>
            </a:r>
            <a:r>
              <a:rPr lang="en-US" dirty="0" err="1"/>
              <a:t>int</a:t>
            </a:r>
            <a:r>
              <a:rPr lang="en-US" dirty="0"/>
              <a:t> count;</a:t>
            </a:r>
          </a:p>
          <a:p>
            <a:pPr marL="0" indent="0">
              <a:buNone/>
            </a:pPr>
            <a:r>
              <a:rPr lang="en-US" dirty="0"/>
              <a:t>		}stack;</a:t>
            </a:r>
          </a:p>
          <a:p>
            <a:endParaRPr lang="en-US" dirty="0"/>
          </a:p>
          <a:p>
            <a:pPr marL="0" indent="0">
              <a:buNone/>
            </a:pPr>
            <a:r>
              <a:rPr lang="en-US" dirty="0"/>
              <a:t>	</a:t>
            </a:r>
            <a:r>
              <a:rPr lang="en-US" dirty="0" err="1"/>
              <a:t>typedef</a:t>
            </a:r>
            <a:r>
              <a:rPr lang="en-US" dirty="0"/>
              <a:t> </a:t>
            </a:r>
            <a:r>
              <a:rPr lang="en-US" dirty="0" err="1"/>
              <a:t>strct</a:t>
            </a:r>
            <a:r>
              <a:rPr lang="en-US" dirty="0"/>
              <a:t>{</a:t>
            </a:r>
          </a:p>
          <a:p>
            <a:pPr marL="0" indent="0">
              <a:buNone/>
            </a:pPr>
            <a:r>
              <a:rPr lang="en-US" dirty="0"/>
              <a:t> 	     </a:t>
            </a:r>
            <a:r>
              <a:rPr lang="en-US" dirty="0" err="1"/>
              <a:t>int</a:t>
            </a:r>
            <a:r>
              <a:rPr lang="en-US" dirty="0"/>
              <a:t> data[100];</a:t>
            </a:r>
          </a:p>
          <a:p>
            <a:pPr marL="0" indent="0">
              <a:buNone/>
            </a:pPr>
            <a:r>
              <a:rPr lang="en-US" dirty="0"/>
              <a:t>   	     </a:t>
            </a:r>
            <a:r>
              <a:rPr lang="en-US" dirty="0" err="1"/>
              <a:t>int</a:t>
            </a:r>
            <a:r>
              <a:rPr lang="en-US" dirty="0"/>
              <a:t> count;</a:t>
            </a:r>
          </a:p>
          <a:p>
            <a:pPr marL="0" indent="0">
              <a:buNone/>
            </a:pPr>
            <a:r>
              <a:rPr lang="en-US" dirty="0"/>
              <a:t>	             }set;</a:t>
            </a:r>
          </a:p>
        </p:txBody>
      </p:sp>
    </p:spTree>
    <p:extLst>
      <p:ext uri="{BB962C8B-B14F-4D97-AF65-F5344CB8AC3E}">
        <p14:creationId xmlns:p14="http://schemas.microsoft.com/office/powerpoint/2010/main" val="29597199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677334" y="522515"/>
            <a:ext cx="8596668" cy="5518848"/>
          </a:xfrm>
        </p:spPr>
        <p:txBody>
          <a:bodyPr/>
          <a:lstStyle/>
          <a:p>
            <a:r>
              <a:rPr lang="en-US" sz="2800" dirty="0"/>
              <a:t>Stack </a:t>
            </a:r>
            <a:r>
              <a:rPr lang="en-US" sz="2800" dirty="0" err="1"/>
              <a:t>x,y</a:t>
            </a:r>
            <a:r>
              <a:rPr lang="en-US" sz="2800" dirty="0"/>
              <a:t>;</a:t>
            </a:r>
          </a:p>
          <a:p>
            <a:r>
              <a:rPr lang="en-US" sz="2800" dirty="0"/>
              <a:t>Set </a:t>
            </a:r>
            <a:r>
              <a:rPr lang="en-US" sz="2800" dirty="0" err="1"/>
              <a:t>r,s</a:t>
            </a:r>
            <a:r>
              <a:rPr lang="en-US" sz="2800" dirty="0"/>
              <a:t>;</a:t>
            </a:r>
          </a:p>
          <a:p>
            <a:endParaRPr lang="en-US" sz="2800" dirty="0"/>
          </a:p>
          <a:p>
            <a:r>
              <a:rPr lang="en-US" sz="2800" dirty="0"/>
              <a:t>Using name </a:t>
            </a:r>
            <a:r>
              <a:rPr lang="en-US" sz="2800" dirty="0" err="1"/>
              <a:t>equivalance</a:t>
            </a:r>
            <a:endParaRPr lang="en-US" sz="2800" dirty="0"/>
          </a:p>
          <a:p>
            <a:r>
              <a:rPr lang="en-US" sz="2800" dirty="0"/>
              <a:t>x and y are of same type and r and s are of same type</a:t>
            </a:r>
          </a:p>
          <a:p>
            <a:r>
              <a:rPr lang="en-US" sz="2800" dirty="0"/>
              <a:t>But type of x and y will not be equivalent to r and s</a:t>
            </a:r>
          </a:p>
          <a:p>
            <a:r>
              <a:rPr lang="en-US" sz="2800" dirty="0"/>
              <a:t> i.e. X=y and r=s  are valid   but x=r is invalid</a:t>
            </a:r>
          </a:p>
          <a:p>
            <a:endParaRPr lang="en-US" dirty="0"/>
          </a:p>
        </p:txBody>
      </p:sp>
    </p:spTree>
    <p:extLst>
      <p:ext uri="{BB962C8B-B14F-4D97-AF65-F5344CB8AC3E}">
        <p14:creationId xmlns:p14="http://schemas.microsoft.com/office/powerpoint/2010/main" val="22478258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96686"/>
          </a:xfrm>
        </p:spPr>
        <p:txBody>
          <a:bodyPr>
            <a:normAutofit fontScale="90000"/>
          </a:bodyPr>
          <a:lstStyle/>
          <a:p>
            <a:pPr algn="ctr"/>
            <a:r>
              <a:rPr lang="en-US" dirty="0"/>
              <a:t>Structural Equivalence</a:t>
            </a:r>
            <a:br>
              <a:rPr lang="en-US" dirty="0"/>
            </a:br>
            <a:endParaRPr lang="en-US" dirty="0"/>
          </a:p>
        </p:txBody>
      </p:sp>
      <p:sp>
        <p:nvSpPr>
          <p:cNvPr id="3" name="Content Placeholder 2"/>
          <p:cNvSpPr>
            <a:spLocks noGrp="1"/>
          </p:cNvSpPr>
          <p:nvPr>
            <p:ph sz="quarter" idx="1"/>
          </p:nvPr>
        </p:nvSpPr>
        <p:spPr>
          <a:xfrm>
            <a:off x="677334" y="1469571"/>
            <a:ext cx="8596668" cy="4571791"/>
          </a:xfrm>
        </p:spPr>
        <p:txBody>
          <a:bodyPr>
            <a:normAutofit/>
          </a:bodyPr>
          <a:lstStyle/>
          <a:p>
            <a:pPr algn="just"/>
            <a:r>
              <a:rPr lang="en-US" sz="2400" dirty="0"/>
              <a:t>Two types are equal if and only if they have same structure.</a:t>
            </a:r>
          </a:p>
          <a:p>
            <a:pPr algn="just"/>
            <a:r>
              <a:rPr lang="en-US" sz="2400" dirty="0" err="1"/>
              <a:t>i.e</a:t>
            </a:r>
            <a:r>
              <a:rPr lang="en-US" sz="2400" dirty="0"/>
              <a:t> name and types of each component must be same and must be listed in same order in type definition</a:t>
            </a:r>
          </a:p>
          <a:p>
            <a:pPr algn="just"/>
            <a:r>
              <a:rPr lang="en-US" sz="2400" dirty="0"/>
              <a:t> Here 2 types stack and set can be considered equivalent </a:t>
            </a:r>
            <a:r>
              <a:rPr lang="en-US" sz="2400" dirty="0" err="1"/>
              <a:t>i.e</a:t>
            </a:r>
            <a:r>
              <a:rPr lang="en-US" sz="2400" dirty="0"/>
              <a:t>  x=r is valid</a:t>
            </a:r>
          </a:p>
          <a:p>
            <a:pPr algn="just"/>
            <a:endParaRPr lang="en-US" sz="2400" dirty="0"/>
          </a:p>
          <a:p>
            <a:pPr algn="just"/>
            <a:r>
              <a:rPr lang="en-US" sz="2400" dirty="0"/>
              <a:t>Ada follows name equivalence and ML follows structural equivalence</a:t>
            </a:r>
          </a:p>
        </p:txBody>
      </p:sp>
    </p:spTree>
    <p:extLst>
      <p:ext uri="{BB962C8B-B14F-4D97-AF65-F5344CB8AC3E}">
        <p14:creationId xmlns:p14="http://schemas.microsoft.com/office/powerpoint/2010/main" val="7937618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36A9-D9D3-95E8-6AF2-927484857CE6}"/>
              </a:ext>
            </a:extLst>
          </p:cNvPr>
          <p:cNvSpPr>
            <a:spLocks noGrp="1"/>
          </p:cNvSpPr>
          <p:nvPr>
            <p:ph type="title"/>
          </p:nvPr>
        </p:nvSpPr>
        <p:spPr/>
        <p:txBody>
          <a:bodyPr/>
          <a:lstStyle/>
          <a:p>
            <a:r>
              <a:rPr lang="en-IN" dirty="0"/>
              <a:t>Expressions and Assignment Statements</a:t>
            </a:r>
          </a:p>
        </p:txBody>
      </p:sp>
      <p:pic>
        <p:nvPicPr>
          <p:cNvPr id="5" name="Content Placeholder 4">
            <a:extLst>
              <a:ext uri="{FF2B5EF4-FFF2-40B4-BE49-F238E27FC236}">
                <a16:creationId xmlns:a16="http://schemas.microsoft.com/office/drawing/2014/main" id="{7CC9CEF7-7533-89DB-508F-005279AD25A6}"/>
              </a:ext>
            </a:extLst>
          </p:cNvPr>
          <p:cNvPicPr>
            <a:picLocks noGrp="1" noChangeAspect="1"/>
          </p:cNvPicPr>
          <p:nvPr>
            <p:ph idx="1"/>
          </p:nvPr>
        </p:nvPicPr>
        <p:blipFill>
          <a:blip r:embed="rId2"/>
          <a:stretch>
            <a:fillRect/>
          </a:stretch>
        </p:blipFill>
        <p:spPr>
          <a:xfrm>
            <a:off x="677690" y="1269999"/>
            <a:ext cx="11260482" cy="2572657"/>
          </a:xfrm>
        </p:spPr>
      </p:pic>
    </p:spTree>
    <p:extLst>
      <p:ext uri="{BB962C8B-B14F-4D97-AF65-F5344CB8AC3E}">
        <p14:creationId xmlns:p14="http://schemas.microsoft.com/office/powerpoint/2010/main" val="28842953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9722-069A-0D8A-8539-44FE8DF682F8}"/>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30A583C5-4CE0-3ABE-897A-51B1A45243E2}"/>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F9A25AA1-395E-C466-67BA-775BE28AD519}"/>
              </a:ext>
            </a:extLst>
          </p:cNvPr>
          <p:cNvPicPr>
            <a:picLocks noChangeAspect="1"/>
          </p:cNvPicPr>
          <p:nvPr/>
        </p:nvPicPr>
        <p:blipFill>
          <a:blip r:embed="rId2"/>
          <a:stretch>
            <a:fillRect/>
          </a:stretch>
        </p:blipFill>
        <p:spPr>
          <a:xfrm>
            <a:off x="795337" y="1009650"/>
            <a:ext cx="10601325" cy="4838700"/>
          </a:xfrm>
          <a:prstGeom prst="rect">
            <a:avLst/>
          </a:prstGeom>
        </p:spPr>
      </p:pic>
    </p:spTree>
    <p:extLst>
      <p:ext uri="{BB962C8B-B14F-4D97-AF65-F5344CB8AC3E}">
        <p14:creationId xmlns:p14="http://schemas.microsoft.com/office/powerpoint/2010/main" val="364112079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5B8AB-5214-9D31-799C-A6E1DB70733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033F6A9-9492-2DC1-891B-4E4224EEC741}"/>
              </a:ext>
            </a:extLst>
          </p:cNvPr>
          <p:cNvPicPr>
            <a:picLocks noGrp="1" noChangeAspect="1"/>
          </p:cNvPicPr>
          <p:nvPr>
            <p:ph idx="1"/>
          </p:nvPr>
        </p:nvPicPr>
        <p:blipFill>
          <a:blip r:embed="rId2"/>
          <a:stretch>
            <a:fillRect/>
          </a:stretch>
        </p:blipFill>
        <p:spPr>
          <a:xfrm>
            <a:off x="394835" y="862462"/>
            <a:ext cx="11489456" cy="3099938"/>
          </a:xfrm>
        </p:spPr>
      </p:pic>
    </p:spTree>
    <p:extLst>
      <p:ext uri="{BB962C8B-B14F-4D97-AF65-F5344CB8AC3E}">
        <p14:creationId xmlns:p14="http://schemas.microsoft.com/office/powerpoint/2010/main" val="8808163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037893-7AF8-56D3-0E28-5C985CEAF275}"/>
              </a:ext>
            </a:extLst>
          </p:cNvPr>
          <p:cNvSpPr>
            <a:spLocks noGrp="1"/>
          </p:cNvSpPr>
          <p:nvPr>
            <p:ph idx="1"/>
          </p:nvPr>
        </p:nvSpPr>
        <p:spPr>
          <a:xfrm>
            <a:off x="677334" y="598715"/>
            <a:ext cx="8596668" cy="5442648"/>
          </a:xfrm>
        </p:spPr>
        <p:txBody>
          <a:bodyPr>
            <a:normAutofit/>
          </a:bodyPr>
          <a:lstStyle/>
          <a:p>
            <a:pPr marL="0" indent="0">
              <a:buNone/>
            </a:pPr>
            <a:r>
              <a:rPr lang="en-IN" sz="3200" b="1" dirty="0">
                <a:solidFill>
                  <a:srgbClr val="C00000"/>
                </a:solidFill>
              </a:rPr>
              <a:t>3. Character </a:t>
            </a:r>
            <a:r>
              <a:rPr lang="en-US" sz="3200" b="1" dirty="0">
                <a:solidFill>
                  <a:srgbClr val="C00000"/>
                </a:solidFill>
                <a:latin typeface="Calibri" panose="020F0502020204030204" pitchFamily="34" charset="0"/>
                <a:ea typeface="Calibri" panose="020F0502020204030204" pitchFamily="34" charset="0"/>
                <a:cs typeface="Calibri" panose="020F0502020204030204" pitchFamily="34" charset="0"/>
              </a:rPr>
              <a:t>Types</a:t>
            </a:r>
            <a:endParaRPr lang="en-IN" sz="3200" b="1" dirty="0">
              <a:solidFill>
                <a:srgbClr val="C00000"/>
              </a:solidFill>
            </a:endParaRPr>
          </a:p>
          <a:p>
            <a:r>
              <a:rPr lang="en-US" sz="2400" dirty="0"/>
              <a:t>Stored as numeric coding </a:t>
            </a:r>
          </a:p>
          <a:p>
            <a:r>
              <a:rPr lang="en-US" sz="2400" dirty="0"/>
              <a:t> Most commonly used coding: ASCII </a:t>
            </a:r>
          </a:p>
          <a:p>
            <a:r>
              <a:rPr lang="en-US" sz="2400" dirty="0"/>
              <a:t> An alternative, 16-bit coding: Unicode </a:t>
            </a:r>
          </a:p>
          <a:p>
            <a:r>
              <a:rPr lang="en-US" sz="2400" dirty="0"/>
              <a:t>Includes characters from most natural languages </a:t>
            </a:r>
          </a:p>
          <a:p>
            <a:r>
              <a:rPr lang="en-US" sz="2400" dirty="0"/>
              <a:t>– Originally used in Java </a:t>
            </a:r>
          </a:p>
          <a:p>
            <a:r>
              <a:rPr lang="en-US" sz="2400" dirty="0"/>
              <a:t>– C# and JavaScript also support Unicode </a:t>
            </a:r>
            <a:endParaRPr lang="en-IN" sz="2400" dirty="0"/>
          </a:p>
        </p:txBody>
      </p:sp>
    </p:spTree>
    <p:extLst>
      <p:ext uri="{BB962C8B-B14F-4D97-AF65-F5344CB8AC3E}">
        <p14:creationId xmlns:p14="http://schemas.microsoft.com/office/powerpoint/2010/main" val="26304000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C2AA-AAC5-9595-427E-420E657AE07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2FC6EA0-A3C2-EC21-350E-2D4A653CF33B}"/>
              </a:ext>
            </a:extLst>
          </p:cNvPr>
          <p:cNvPicPr>
            <a:picLocks noGrp="1" noChangeAspect="1"/>
          </p:cNvPicPr>
          <p:nvPr>
            <p:ph idx="1"/>
          </p:nvPr>
        </p:nvPicPr>
        <p:blipFill>
          <a:blip r:embed="rId2"/>
          <a:stretch>
            <a:fillRect/>
          </a:stretch>
        </p:blipFill>
        <p:spPr>
          <a:xfrm>
            <a:off x="677863" y="2653546"/>
            <a:ext cx="8596312" cy="2895520"/>
          </a:xfrm>
        </p:spPr>
      </p:pic>
    </p:spTree>
    <p:extLst>
      <p:ext uri="{BB962C8B-B14F-4D97-AF65-F5344CB8AC3E}">
        <p14:creationId xmlns:p14="http://schemas.microsoft.com/office/powerpoint/2010/main" val="14156493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C2572-C44F-97A0-07C3-B3DC5572029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CE6DCFF-269A-2599-259E-9FB912555041}"/>
              </a:ext>
            </a:extLst>
          </p:cNvPr>
          <p:cNvPicPr>
            <a:picLocks noGrp="1" noChangeAspect="1"/>
          </p:cNvPicPr>
          <p:nvPr>
            <p:ph idx="1"/>
          </p:nvPr>
        </p:nvPicPr>
        <p:blipFill>
          <a:blip r:embed="rId2"/>
          <a:stretch>
            <a:fillRect/>
          </a:stretch>
        </p:blipFill>
        <p:spPr>
          <a:xfrm>
            <a:off x="677863" y="2601686"/>
            <a:ext cx="8596312" cy="2999241"/>
          </a:xfrm>
        </p:spPr>
      </p:pic>
    </p:spTree>
    <p:extLst>
      <p:ext uri="{BB962C8B-B14F-4D97-AF65-F5344CB8AC3E}">
        <p14:creationId xmlns:p14="http://schemas.microsoft.com/office/powerpoint/2010/main" val="1788948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BF0C-1C75-2BAB-DF26-DF9A9FF7CA0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3F4D552-47CD-4CE1-D0B5-500C69A71F8D}"/>
              </a:ext>
            </a:extLst>
          </p:cNvPr>
          <p:cNvPicPr>
            <a:picLocks noGrp="1" noChangeAspect="1"/>
          </p:cNvPicPr>
          <p:nvPr>
            <p:ph idx="1"/>
          </p:nvPr>
        </p:nvPicPr>
        <p:blipFill>
          <a:blip r:embed="rId2"/>
          <a:stretch>
            <a:fillRect/>
          </a:stretch>
        </p:blipFill>
        <p:spPr>
          <a:xfrm>
            <a:off x="814807" y="2160588"/>
            <a:ext cx="8322424" cy="3881437"/>
          </a:xfrm>
        </p:spPr>
      </p:pic>
    </p:spTree>
    <p:extLst>
      <p:ext uri="{BB962C8B-B14F-4D97-AF65-F5344CB8AC3E}">
        <p14:creationId xmlns:p14="http://schemas.microsoft.com/office/powerpoint/2010/main" val="35053972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00308-4DE3-AC94-26E3-1F02B83B987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C9CA90E-B714-1DB8-D9DE-274EA44E63D3}"/>
              </a:ext>
            </a:extLst>
          </p:cNvPr>
          <p:cNvPicPr>
            <a:picLocks noGrp="1" noChangeAspect="1"/>
          </p:cNvPicPr>
          <p:nvPr>
            <p:ph idx="1"/>
          </p:nvPr>
        </p:nvPicPr>
        <p:blipFill>
          <a:blip r:embed="rId2"/>
          <a:stretch>
            <a:fillRect/>
          </a:stretch>
        </p:blipFill>
        <p:spPr>
          <a:xfrm>
            <a:off x="1326805" y="2160588"/>
            <a:ext cx="7298428" cy="3881437"/>
          </a:xfrm>
        </p:spPr>
      </p:pic>
    </p:spTree>
    <p:extLst>
      <p:ext uri="{BB962C8B-B14F-4D97-AF65-F5344CB8AC3E}">
        <p14:creationId xmlns:p14="http://schemas.microsoft.com/office/powerpoint/2010/main" val="27494204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9D97A-74E6-B2DB-7DA7-46FF7FE6260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5C56100-FF58-F4BC-4084-1B8727EEDA43}"/>
              </a:ext>
            </a:extLst>
          </p:cNvPr>
          <p:cNvPicPr>
            <a:picLocks noGrp="1" noChangeAspect="1"/>
          </p:cNvPicPr>
          <p:nvPr>
            <p:ph idx="1"/>
          </p:nvPr>
        </p:nvPicPr>
        <p:blipFill>
          <a:blip r:embed="rId2"/>
          <a:stretch>
            <a:fillRect/>
          </a:stretch>
        </p:blipFill>
        <p:spPr>
          <a:xfrm>
            <a:off x="1033250" y="2160588"/>
            <a:ext cx="7885537" cy="3881437"/>
          </a:xfrm>
        </p:spPr>
      </p:pic>
    </p:spTree>
    <p:extLst>
      <p:ext uri="{BB962C8B-B14F-4D97-AF65-F5344CB8AC3E}">
        <p14:creationId xmlns:p14="http://schemas.microsoft.com/office/powerpoint/2010/main" val="13945382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155D7-66B9-31AD-99F3-ADD8B651775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922133C-B945-D8D1-597E-EC65985D6D7A}"/>
              </a:ext>
            </a:extLst>
          </p:cNvPr>
          <p:cNvPicPr>
            <a:picLocks noGrp="1" noChangeAspect="1"/>
          </p:cNvPicPr>
          <p:nvPr>
            <p:ph idx="1"/>
          </p:nvPr>
        </p:nvPicPr>
        <p:blipFill>
          <a:blip r:embed="rId2"/>
          <a:stretch>
            <a:fillRect/>
          </a:stretch>
        </p:blipFill>
        <p:spPr>
          <a:xfrm>
            <a:off x="1118394" y="2160588"/>
            <a:ext cx="7715249" cy="3881437"/>
          </a:xfrm>
        </p:spPr>
      </p:pic>
    </p:spTree>
    <p:extLst>
      <p:ext uri="{BB962C8B-B14F-4D97-AF65-F5344CB8AC3E}">
        <p14:creationId xmlns:p14="http://schemas.microsoft.com/office/powerpoint/2010/main" val="426598909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1516-DA9B-52CB-3769-760D666BBB1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EE0378B-F99F-B861-0BF1-77239B13E053}"/>
              </a:ext>
            </a:extLst>
          </p:cNvPr>
          <p:cNvPicPr>
            <a:picLocks noGrp="1" noChangeAspect="1"/>
          </p:cNvPicPr>
          <p:nvPr>
            <p:ph idx="1"/>
          </p:nvPr>
        </p:nvPicPr>
        <p:blipFill>
          <a:blip r:embed="rId2"/>
          <a:stretch>
            <a:fillRect/>
          </a:stretch>
        </p:blipFill>
        <p:spPr>
          <a:xfrm>
            <a:off x="677863" y="2747411"/>
            <a:ext cx="8596312" cy="2707791"/>
          </a:xfrm>
        </p:spPr>
      </p:pic>
    </p:spTree>
    <p:extLst>
      <p:ext uri="{BB962C8B-B14F-4D97-AF65-F5344CB8AC3E}">
        <p14:creationId xmlns:p14="http://schemas.microsoft.com/office/powerpoint/2010/main" val="1859259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32C5-53FE-26DE-863C-B338401BA0ED}"/>
              </a:ext>
            </a:extLst>
          </p:cNvPr>
          <p:cNvSpPr>
            <a:spLocks noGrp="1"/>
          </p:cNvSpPr>
          <p:nvPr>
            <p:ph type="title"/>
          </p:nvPr>
        </p:nvSpPr>
        <p:spPr/>
        <p:txBody>
          <a:bodyPr/>
          <a:lstStyle/>
          <a:p>
            <a:r>
              <a:rPr lang="en-IN" dirty="0"/>
              <a:t>Ruby Expressions</a:t>
            </a:r>
          </a:p>
        </p:txBody>
      </p:sp>
      <p:sp>
        <p:nvSpPr>
          <p:cNvPr id="3" name="Content Placeholder 2">
            <a:extLst>
              <a:ext uri="{FF2B5EF4-FFF2-40B4-BE49-F238E27FC236}">
                <a16:creationId xmlns:a16="http://schemas.microsoft.com/office/drawing/2014/main" id="{53EE4014-B1E7-4766-4251-8867C17C0A4F}"/>
              </a:ext>
            </a:extLst>
          </p:cNvPr>
          <p:cNvSpPr>
            <a:spLocks noGrp="1"/>
          </p:cNvSpPr>
          <p:nvPr>
            <p:ph idx="1"/>
          </p:nvPr>
        </p:nvSpPr>
        <p:spPr/>
        <p:txBody>
          <a:bodyPr>
            <a:noAutofit/>
          </a:bodyPr>
          <a:lstStyle/>
          <a:p>
            <a:pPr algn="just"/>
            <a:r>
              <a:rPr lang="en-US" sz="2000" dirty="0"/>
              <a:t>Recall that Ruby is a pure object-oriented language, which means, among other things, that every data value, including literals, is an object. </a:t>
            </a:r>
          </a:p>
          <a:p>
            <a:pPr algn="just"/>
            <a:r>
              <a:rPr lang="en-US" sz="2000" dirty="0"/>
              <a:t>Ruby supports the collection of arithmetic and logic operations that are included in the C-based languages. </a:t>
            </a:r>
          </a:p>
          <a:p>
            <a:pPr algn="just"/>
            <a:r>
              <a:rPr lang="en-US" sz="2000" dirty="0"/>
              <a:t>What sets Ruby apart from the C-based languages in the area of expressions is that all of the arithmetic, relational, and assignment operators, as well as array indexing, shifts, and bitwise logic operators, are implemented as methods.</a:t>
            </a:r>
          </a:p>
          <a:p>
            <a:pPr algn="just"/>
            <a:r>
              <a:rPr lang="en-US" sz="2000" dirty="0"/>
              <a:t> For example, the expression a + b is a call to the + method of the object referenced by a, passing the object referenced by b as a parameter.</a:t>
            </a:r>
            <a:endParaRPr lang="en-IN" sz="2000" dirty="0"/>
          </a:p>
        </p:txBody>
      </p:sp>
    </p:spTree>
    <p:extLst>
      <p:ext uri="{BB962C8B-B14F-4D97-AF65-F5344CB8AC3E}">
        <p14:creationId xmlns:p14="http://schemas.microsoft.com/office/powerpoint/2010/main" val="28550401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CDD1-4B6D-A2EA-DFD7-AFA2E1610CA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B4B2BCB-3160-F665-25C1-B15DC2305633}"/>
              </a:ext>
            </a:extLst>
          </p:cNvPr>
          <p:cNvSpPr>
            <a:spLocks noGrp="1"/>
          </p:cNvSpPr>
          <p:nvPr>
            <p:ph idx="1"/>
          </p:nvPr>
        </p:nvSpPr>
        <p:spPr/>
        <p:txBody>
          <a:bodyPr>
            <a:normAutofit/>
          </a:bodyPr>
          <a:lstStyle/>
          <a:p>
            <a:pPr algn="just"/>
            <a:r>
              <a:rPr lang="en-US" sz="2400" dirty="0"/>
              <a:t>One interesting result of the implementation of operators as methods is that they can be overridden by application programs. Therefore, these operators can be redefined</a:t>
            </a:r>
            <a:endParaRPr lang="en-IN" sz="2400" dirty="0"/>
          </a:p>
        </p:txBody>
      </p:sp>
    </p:spTree>
    <p:extLst>
      <p:ext uri="{BB962C8B-B14F-4D97-AF65-F5344CB8AC3E}">
        <p14:creationId xmlns:p14="http://schemas.microsoft.com/office/powerpoint/2010/main" val="220585372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11C5A-CD33-E586-46A7-1E1E5D7F52E5}"/>
              </a:ext>
            </a:extLst>
          </p:cNvPr>
          <p:cNvSpPr>
            <a:spLocks noGrp="1"/>
          </p:cNvSpPr>
          <p:nvPr>
            <p:ph type="title"/>
          </p:nvPr>
        </p:nvSpPr>
        <p:spPr/>
        <p:txBody>
          <a:bodyPr/>
          <a:lstStyle/>
          <a:p>
            <a:r>
              <a:rPr lang="en-IN" dirty="0"/>
              <a:t>Expressions in LISP</a:t>
            </a:r>
          </a:p>
        </p:txBody>
      </p:sp>
      <p:sp>
        <p:nvSpPr>
          <p:cNvPr id="3" name="Content Placeholder 2">
            <a:extLst>
              <a:ext uri="{FF2B5EF4-FFF2-40B4-BE49-F238E27FC236}">
                <a16:creationId xmlns:a16="http://schemas.microsoft.com/office/drawing/2014/main" id="{8D46715E-AA46-24D0-F964-154574006952}"/>
              </a:ext>
            </a:extLst>
          </p:cNvPr>
          <p:cNvSpPr>
            <a:spLocks noGrp="1"/>
          </p:cNvSpPr>
          <p:nvPr>
            <p:ph idx="1"/>
          </p:nvPr>
        </p:nvSpPr>
        <p:spPr/>
        <p:txBody>
          <a:bodyPr>
            <a:normAutofit/>
          </a:bodyPr>
          <a:lstStyle/>
          <a:p>
            <a:r>
              <a:rPr lang="en-US" sz="2000" dirty="0"/>
              <a:t>As is the case with Ruby, all arithmetic and logic operations in LISP are performed by subprograms. </a:t>
            </a:r>
          </a:p>
          <a:p>
            <a:r>
              <a:rPr lang="en-US" sz="2000" dirty="0"/>
              <a:t>But in LISP, the subprograms must be explicitly called. For example, to specify the C expression a + b * c in LISP, one must write the following expression:</a:t>
            </a:r>
          </a:p>
          <a:p>
            <a:r>
              <a:rPr lang="en-US" sz="2000" dirty="0"/>
              <a:t>(+ a (* b c)) </a:t>
            </a:r>
          </a:p>
          <a:p>
            <a:br>
              <a:rPr lang="en-US" sz="2000" dirty="0"/>
            </a:br>
            <a:r>
              <a:rPr lang="en-US" sz="2000" dirty="0"/>
              <a:t>In this expression, + and * are the names of functions</a:t>
            </a:r>
            <a:endParaRPr lang="en-IN" sz="2000" dirty="0"/>
          </a:p>
        </p:txBody>
      </p:sp>
    </p:spTree>
    <p:extLst>
      <p:ext uri="{BB962C8B-B14F-4D97-AF65-F5344CB8AC3E}">
        <p14:creationId xmlns:p14="http://schemas.microsoft.com/office/powerpoint/2010/main" val="399722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D433B-BC1C-031B-6EA7-84C3A0735FAA}"/>
              </a:ext>
            </a:extLst>
          </p:cNvPr>
          <p:cNvSpPr>
            <a:spLocks noGrp="1"/>
          </p:cNvSpPr>
          <p:nvPr>
            <p:ph type="title"/>
          </p:nvPr>
        </p:nvSpPr>
        <p:spPr>
          <a:xfrm>
            <a:off x="677334" y="609600"/>
            <a:ext cx="8596668" cy="642257"/>
          </a:xfrm>
        </p:spPr>
        <p:txBody>
          <a:bodyPr>
            <a:normAutofit fontScale="90000"/>
          </a:bodyPr>
          <a:lstStyle/>
          <a:p>
            <a:pPr algn="ctr"/>
            <a:r>
              <a:rPr lang="en-US" b="1" dirty="0">
                <a:solidFill>
                  <a:srgbClr val="C00000"/>
                </a:solidFill>
                <a:latin typeface="Calibri" panose="020F0502020204030204" pitchFamily="34" charset="0"/>
                <a:ea typeface="Calibri" panose="020F0502020204030204" pitchFamily="34" charset="0"/>
                <a:cs typeface="Calibri" panose="020F0502020204030204" pitchFamily="34" charset="0"/>
              </a:rPr>
              <a:t> Character String Types </a:t>
            </a:r>
            <a:br>
              <a:rPr lang="en-US" b="1" dirty="0"/>
            </a:br>
            <a:endParaRPr lang="en-IN" dirty="0"/>
          </a:p>
        </p:txBody>
      </p:sp>
      <p:sp>
        <p:nvSpPr>
          <p:cNvPr id="3" name="Content Placeholder 2">
            <a:extLst>
              <a:ext uri="{FF2B5EF4-FFF2-40B4-BE49-F238E27FC236}">
                <a16:creationId xmlns:a16="http://schemas.microsoft.com/office/drawing/2014/main" id="{CE715E98-240D-15BE-355D-00EE01C93991}"/>
              </a:ext>
            </a:extLst>
          </p:cNvPr>
          <p:cNvSpPr>
            <a:spLocks noGrp="1"/>
          </p:cNvSpPr>
          <p:nvPr>
            <p:ph idx="1"/>
          </p:nvPr>
        </p:nvSpPr>
        <p:spPr>
          <a:xfrm>
            <a:off x="677334" y="1415143"/>
            <a:ext cx="8596668" cy="4626219"/>
          </a:xfrm>
        </p:spPr>
        <p:txBody>
          <a:bodyPr>
            <a:normAutofit/>
          </a:bodyPr>
          <a:lstStyle/>
          <a:p>
            <a:pPr algn="just"/>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Values are sequences of characters. </a:t>
            </a:r>
          </a:p>
          <a:p>
            <a:pPr algn="just"/>
            <a:r>
              <a:rPr lang="en-US" sz="2400" dirty="0">
                <a:latin typeface="Calibri" panose="020F0502020204030204" pitchFamily="34" charset="0"/>
                <a:ea typeface="Calibri" panose="020F0502020204030204" pitchFamily="34" charset="0"/>
                <a:cs typeface="Calibri" panose="020F0502020204030204" pitchFamily="34" charset="0"/>
              </a:rPr>
              <a:t>character strings are an essential type for all programs that do character manipulation</a:t>
            </a:r>
          </a:p>
          <a:p>
            <a:pPr algn="just"/>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1.  Design issues: </a:t>
            </a:r>
          </a:p>
          <a:p>
            <a:pPr algn="just"/>
            <a:r>
              <a:rPr lang="en-US" sz="2400" dirty="0">
                <a:solidFill>
                  <a:srgbClr val="C00000"/>
                </a:solidFill>
                <a:latin typeface="Calibri" panose="020F0502020204030204" pitchFamily="34" charset="0"/>
                <a:ea typeface="Calibri" panose="020F0502020204030204" pitchFamily="34" charset="0"/>
                <a:cs typeface="Calibri" panose="020F0502020204030204" pitchFamily="34" charset="0"/>
              </a:rPr>
              <a:t>– Is it a primitive type or just a special kind of array? </a:t>
            </a:r>
          </a:p>
          <a:p>
            <a:pPr algn="just"/>
            <a:r>
              <a:rPr lang="en-US" sz="2400" dirty="0">
                <a:solidFill>
                  <a:srgbClr val="C00000"/>
                </a:solidFill>
                <a:latin typeface="Calibri" panose="020F0502020204030204" pitchFamily="34" charset="0"/>
                <a:ea typeface="Calibri" panose="020F0502020204030204" pitchFamily="34" charset="0"/>
                <a:cs typeface="Calibri" panose="020F0502020204030204" pitchFamily="34" charset="0"/>
              </a:rPr>
              <a:t>– Should strings have static or dynamic length? </a:t>
            </a:r>
          </a:p>
        </p:txBody>
      </p:sp>
    </p:spTree>
    <p:extLst>
      <p:ext uri="{BB962C8B-B14F-4D97-AF65-F5344CB8AC3E}">
        <p14:creationId xmlns:p14="http://schemas.microsoft.com/office/powerpoint/2010/main" val="185657334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C42F3-9395-57E0-2ABD-D2C76EADC27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6937E81-512C-9F66-830D-671C58562CA5}"/>
              </a:ext>
            </a:extLst>
          </p:cNvPr>
          <p:cNvPicPr>
            <a:picLocks noGrp="1" noChangeAspect="1"/>
          </p:cNvPicPr>
          <p:nvPr>
            <p:ph idx="1"/>
          </p:nvPr>
        </p:nvPicPr>
        <p:blipFill>
          <a:blip r:embed="rId2"/>
          <a:stretch>
            <a:fillRect/>
          </a:stretch>
        </p:blipFill>
        <p:spPr>
          <a:xfrm>
            <a:off x="677333" y="778400"/>
            <a:ext cx="9246227" cy="5122779"/>
          </a:xfrm>
        </p:spPr>
      </p:pic>
    </p:spTree>
    <p:extLst>
      <p:ext uri="{BB962C8B-B14F-4D97-AF65-F5344CB8AC3E}">
        <p14:creationId xmlns:p14="http://schemas.microsoft.com/office/powerpoint/2010/main" val="31426291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E0A2-B614-2866-9077-6C11B8B0A2E9}"/>
              </a:ext>
            </a:extLst>
          </p:cNvPr>
          <p:cNvSpPr>
            <a:spLocks noGrp="1"/>
          </p:cNvSpPr>
          <p:nvPr>
            <p:ph type="title"/>
          </p:nvPr>
        </p:nvSpPr>
        <p:spPr/>
        <p:txBody>
          <a:bodyPr/>
          <a:lstStyle/>
          <a:p>
            <a:r>
              <a:rPr lang="en-IN" dirty="0"/>
              <a:t>Operand Evaluation Order</a:t>
            </a:r>
          </a:p>
        </p:txBody>
      </p:sp>
      <p:sp>
        <p:nvSpPr>
          <p:cNvPr id="3" name="Content Placeholder 2">
            <a:extLst>
              <a:ext uri="{FF2B5EF4-FFF2-40B4-BE49-F238E27FC236}">
                <a16:creationId xmlns:a16="http://schemas.microsoft.com/office/drawing/2014/main" id="{1B1AD3DC-0C6E-FAEB-CB7D-105D0B8EAD52}"/>
              </a:ext>
            </a:extLst>
          </p:cNvPr>
          <p:cNvSpPr>
            <a:spLocks noGrp="1"/>
          </p:cNvSpPr>
          <p:nvPr>
            <p:ph idx="1"/>
          </p:nvPr>
        </p:nvSpPr>
        <p:spPr/>
        <p:txBody>
          <a:bodyPr/>
          <a:lstStyle/>
          <a:p>
            <a:r>
              <a:rPr lang="en-US" dirty="0"/>
              <a:t>The process: </a:t>
            </a:r>
          </a:p>
          <a:p>
            <a:r>
              <a:rPr lang="en-US" dirty="0"/>
              <a:t>1. Variables: just fetch the value from memory. </a:t>
            </a:r>
          </a:p>
          <a:p>
            <a:r>
              <a:rPr lang="en-US" dirty="0"/>
              <a:t>2. Constants: sometimes a fetch from memory; sometimes the constant is in the machine language instruction</a:t>
            </a:r>
          </a:p>
          <a:p>
            <a:r>
              <a:rPr lang="en-US" dirty="0"/>
              <a:t>3. If an operand is a parenthesized expression, all of the operators it contains must be evaluated before its value can be used as an operand.</a:t>
            </a:r>
            <a:endParaRPr lang="en-IN" dirty="0"/>
          </a:p>
        </p:txBody>
      </p:sp>
    </p:spTree>
    <p:extLst>
      <p:ext uri="{BB962C8B-B14F-4D97-AF65-F5344CB8AC3E}">
        <p14:creationId xmlns:p14="http://schemas.microsoft.com/office/powerpoint/2010/main" val="11681873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EAC7-995E-31DE-5E06-E30A83F95D38}"/>
              </a:ext>
            </a:extLst>
          </p:cNvPr>
          <p:cNvSpPr>
            <a:spLocks noGrp="1"/>
          </p:cNvSpPr>
          <p:nvPr>
            <p:ph type="title"/>
          </p:nvPr>
        </p:nvSpPr>
        <p:spPr/>
        <p:txBody>
          <a:bodyPr/>
          <a:lstStyle/>
          <a:p>
            <a:r>
              <a:rPr lang="en-IN" dirty="0">
                <a:solidFill>
                  <a:srgbClr val="FF0000"/>
                </a:solidFill>
              </a:rPr>
              <a:t>Side Effects (IMP)</a:t>
            </a:r>
          </a:p>
        </p:txBody>
      </p:sp>
      <p:sp>
        <p:nvSpPr>
          <p:cNvPr id="3" name="Content Placeholder 2">
            <a:extLst>
              <a:ext uri="{FF2B5EF4-FFF2-40B4-BE49-F238E27FC236}">
                <a16:creationId xmlns:a16="http://schemas.microsoft.com/office/drawing/2014/main" id="{B015784F-E887-E813-6379-5F6249C33252}"/>
              </a:ext>
            </a:extLst>
          </p:cNvPr>
          <p:cNvSpPr>
            <a:spLocks noGrp="1"/>
          </p:cNvSpPr>
          <p:nvPr>
            <p:ph idx="1"/>
          </p:nvPr>
        </p:nvSpPr>
        <p:spPr/>
        <p:txBody>
          <a:bodyPr>
            <a:normAutofit/>
          </a:bodyPr>
          <a:lstStyle/>
          <a:p>
            <a:r>
              <a:rPr lang="en-US" sz="2000" dirty="0"/>
              <a:t>A side effect of a function, naturally called a functional side effect, occurs when the function changes either one of its parameters or a global variable. </a:t>
            </a:r>
          </a:p>
          <a:p>
            <a:r>
              <a:rPr lang="en-US" sz="2000" dirty="0"/>
              <a:t>(A global variable is declared outside the function but is accessible in the function.) </a:t>
            </a:r>
          </a:p>
          <a:p>
            <a:r>
              <a:rPr lang="en-US" sz="2000" dirty="0"/>
              <a:t>Consider the expression </a:t>
            </a:r>
            <a:r>
              <a:rPr lang="en-US" sz="2000" b="1" dirty="0">
                <a:solidFill>
                  <a:srgbClr val="0070C0"/>
                </a:solidFill>
              </a:rPr>
              <a:t>a + fun(a) </a:t>
            </a:r>
          </a:p>
          <a:p>
            <a:r>
              <a:rPr lang="en-US" sz="2000" dirty="0"/>
              <a:t>If fun does not have the side effect of changing a, then the order of evaluation of the two operands, a and fun(a), has no effect on the value of the expression. </a:t>
            </a:r>
          </a:p>
          <a:p>
            <a:r>
              <a:rPr lang="en-US" sz="2000" dirty="0"/>
              <a:t>However, if fun changes a, there is an effect.</a:t>
            </a:r>
            <a:endParaRPr lang="en-IN" sz="2000" dirty="0"/>
          </a:p>
        </p:txBody>
      </p:sp>
    </p:spTree>
    <p:extLst>
      <p:ext uri="{BB962C8B-B14F-4D97-AF65-F5344CB8AC3E}">
        <p14:creationId xmlns:p14="http://schemas.microsoft.com/office/powerpoint/2010/main" val="31395910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3B21-CE7F-7AB0-8EEE-FFBEF86F07D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1F6816B-F6A1-50E1-1A05-91ABE5D1EFA3}"/>
              </a:ext>
            </a:extLst>
          </p:cNvPr>
          <p:cNvSpPr>
            <a:spLocks noGrp="1"/>
          </p:cNvSpPr>
          <p:nvPr>
            <p:ph idx="1"/>
          </p:nvPr>
        </p:nvSpPr>
        <p:spPr/>
        <p:txBody>
          <a:bodyPr>
            <a:noAutofit/>
          </a:bodyPr>
          <a:lstStyle/>
          <a:p>
            <a:r>
              <a:rPr lang="en-US" sz="2400" dirty="0"/>
              <a:t>Consider the following situation: fun returns 10 and changes the value of its parameter to 20</a:t>
            </a:r>
          </a:p>
          <a:p>
            <a:r>
              <a:rPr lang="en-US" sz="2400" dirty="0"/>
              <a:t>Suppose we have the following: </a:t>
            </a:r>
          </a:p>
          <a:p>
            <a:r>
              <a:rPr lang="en-US" sz="2400" dirty="0"/>
              <a:t>a = 10; b = a + fun(a); </a:t>
            </a:r>
          </a:p>
          <a:p>
            <a:r>
              <a:rPr lang="en-US" sz="2400" dirty="0"/>
              <a:t>Then, if the value of a is fetched first (in the expression evaluation process), its value is 10 and the value of the expression is 20. </a:t>
            </a:r>
          </a:p>
          <a:p>
            <a:r>
              <a:rPr lang="en-US" sz="2400" dirty="0"/>
              <a:t>But if the second operand is evaluated first, then the value of the first operand is 20 and the value of the expression is 30.</a:t>
            </a:r>
            <a:endParaRPr lang="en-IN" sz="2400" dirty="0"/>
          </a:p>
        </p:txBody>
      </p:sp>
    </p:spTree>
    <p:extLst>
      <p:ext uri="{BB962C8B-B14F-4D97-AF65-F5344CB8AC3E}">
        <p14:creationId xmlns:p14="http://schemas.microsoft.com/office/powerpoint/2010/main" val="33287110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FCC08-5FA1-9FE1-B566-B98450D7EB9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DAE0E0-942B-2DB3-3B21-0C70434E540A}"/>
              </a:ext>
            </a:extLst>
          </p:cNvPr>
          <p:cNvPicPr>
            <a:picLocks noGrp="1" noChangeAspect="1"/>
          </p:cNvPicPr>
          <p:nvPr>
            <p:ph idx="1"/>
          </p:nvPr>
        </p:nvPicPr>
        <p:blipFill>
          <a:blip r:embed="rId2"/>
          <a:stretch>
            <a:fillRect/>
          </a:stretch>
        </p:blipFill>
        <p:spPr>
          <a:xfrm>
            <a:off x="931309" y="2160588"/>
            <a:ext cx="8089419" cy="3881437"/>
          </a:xfrm>
        </p:spPr>
      </p:pic>
    </p:spTree>
    <p:extLst>
      <p:ext uri="{BB962C8B-B14F-4D97-AF65-F5344CB8AC3E}">
        <p14:creationId xmlns:p14="http://schemas.microsoft.com/office/powerpoint/2010/main" val="178861370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FE7C-086C-B814-E441-BA5D15790C44}"/>
              </a:ext>
            </a:extLst>
          </p:cNvPr>
          <p:cNvSpPr>
            <a:spLocks noGrp="1"/>
          </p:cNvSpPr>
          <p:nvPr>
            <p:ph type="title"/>
          </p:nvPr>
        </p:nvSpPr>
        <p:spPr/>
        <p:txBody>
          <a:bodyPr/>
          <a:lstStyle/>
          <a:p>
            <a:r>
              <a:rPr lang="en-US" dirty="0"/>
              <a:t>Solutions</a:t>
            </a:r>
            <a:endParaRPr lang="en-IN" dirty="0"/>
          </a:p>
        </p:txBody>
      </p:sp>
      <p:pic>
        <p:nvPicPr>
          <p:cNvPr id="5" name="Content Placeholder 4">
            <a:extLst>
              <a:ext uri="{FF2B5EF4-FFF2-40B4-BE49-F238E27FC236}">
                <a16:creationId xmlns:a16="http://schemas.microsoft.com/office/drawing/2014/main" id="{C81B4F54-2326-3312-8C0B-B1A7DC392F5D}"/>
              </a:ext>
            </a:extLst>
          </p:cNvPr>
          <p:cNvPicPr>
            <a:picLocks noGrp="1" noChangeAspect="1"/>
          </p:cNvPicPr>
          <p:nvPr>
            <p:ph idx="1"/>
          </p:nvPr>
        </p:nvPicPr>
        <p:blipFill>
          <a:blip r:embed="rId2"/>
          <a:stretch>
            <a:fillRect/>
          </a:stretch>
        </p:blipFill>
        <p:spPr>
          <a:xfrm>
            <a:off x="677863" y="2165360"/>
            <a:ext cx="8596312" cy="3871892"/>
          </a:xfrm>
        </p:spPr>
      </p:pic>
    </p:spTree>
    <p:extLst>
      <p:ext uri="{BB962C8B-B14F-4D97-AF65-F5344CB8AC3E}">
        <p14:creationId xmlns:p14="http://schemas.microsoft.com/office/powerpoint/2010/main" val="26034861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D008-6DEF-6C15-E990-1E598C9FAF23}"/>
              </a:ext>
            </a:extLst>
          </p:cNvPr>
          <p:cNvSpPr>
            <a:spLocks noGrp="1"/>
          </p:cNvSpPr>
          <p:nvPr>
            <p:ph type="title"/>
          </p:nvPr>
        </p:nvSpPr>
        <p:spPr/>
        <p:txBody>
          <a:bodyPr/>
          <a:lstStyle/>
          <a:p>
            <a:r>
              <a:rPr lang="en-IN" dirty="0"/>
              <a:t>Referential Transparency</a:t>
            </a:r>
          </a:p>
        </p:txBody>
      </p:sp>
      <p:sp>
        <p:nvSpPr>
          <p:cNvPr id="3" name="Content Placeholder 2">
            <a:extLst>
              <a:ext uri="{FF2B5EF4-FFF2-40B4-BE49-F238E27FC236}">
                <a16:creationId xmlns:a16="http://schemas.microsoft.com/office/drawing/2014/main" id="{9BE800AA-7E43-3254-3E1F-E10AA1AD7680}"/>
              </a:ext>
            </a:extLst>
          </p:cNvPr>
          <p:cNvSpPr>
            <a:spLocks noGrp="1"/>
          </p:cNvSpPr>
          <p:nvPr>
            <p:ph idx="1"/>
          </p:nvPr>
        </p:nvSpPr>
        <p:spPr/>
        <p:txBody>
          <a:bodyPr>
            <a:normAutofit/>
          </a:bodyPr>
          <a:lstStyle/>
          <a:p>
            <a:r>
              <a:rPr lang="en-US" dirty="0"/>
              <a:t> A program has the property of referential transparency if any two expressions in the program that have the same value can be substituted for one another anywhere in the program, without affecting the action of the program. </a:t>
            </a:r>
          </a:p>
          <a:p>
            <a:r>
              <a:rPr lang="en-US" dirty="0"/>
              <a:t>The value of a referentially transparent function depends entirely on its parameters</a:t>
            </a:r>
          </a:p>
          <a:p>
            <a:r>
              <a:rPr lang="en-US" dirty="0" err="1"/>
              <a:t>Eg</a:t>
            </a:r>
            <a:r>
              <a:rPr lang="en-US" dirty="0"/>
              <a:t>:</a:t>
            </a:r>
          </a:p>
          <a:p>
            <a:r>
              <a:rPr lang="en-US" dirty="0"/>
              <a:t>result1 = (fun(a) + b) / (fun(a) - c); temp = fun(a); </a:t>
            </a:r>
          </a:p>
          <a:p>
            <a:r>
              <a:rPr lang="en-US" dirty="0"/>
              <a:t>result2 = (temp + b) / (temp - c); </a:t>
            </a:r>
          </a:p>
          <a:p>
            <a:r>
              <a:rPr lang="en-US" dirty="0"/>
              <a:t>If the function fun has no side effects, result1 and result2 will be equal, because the expressions assigned to them are equivalent</a:t>
            </a:r>
            <a:endParaRPr lang="en-IN" dirty="0"/>
          </a:p>
        </p:txBody>
      </p:sp>
    </p:spTree>
    <p:extLst>
      <p:ext uri="{BB962C8B-B14F-4D97-AF65-F5344CB8AC3E}">
        <p14:creationId xmlns:p14="http://schemas.microsoft.com/office/powerpoint/2010/main" val="5152046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BC6C1-D25D-39F0-7890-1C6F09376D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EF033D-A928-F3D2-F940-D320BE0FDDA3}"/>
              </a:ext>
            </a:extLst>
          </p:cNvPr>
          <p:cNvSpPr>
            <a:spLocks noGrp="1"/>
          </p:cNvSpPr>
          <p:nvPr>
            <p:ph idx="1"/>
          </p:nvPr>
        </p:nvSpPr>
        <p:spPr/>
        <p:txBody>
          <a:bodyPr/>
          <a:lstStyle/>
          <a:p>
            <a:r>
              <a:rPr lang="en-US" dirty="0"/>
              <a:t> However, suppose fun has the side effect of adding 1 to either b or c.</a:t>
            </a:r>
          </a:p>
          <a:p>
            <a:r>
              <a:rPr lang="en-US" dirty="0"/>
              <a:t>Then result1 would not be equal to result2. So, that side effect violates the referential transparency of the program in which the code appears.</a:t>
            </a:r>
            <a:endParaRPr lang="en-IN" dirty="0"/>
          </a:p>
        </p:txBody>
      </p:sp>
    </p:spTree>
    <p:extLst>
      <p:ext uri="{BB962C8B-B14F-4D97-AF65-F5344CB8AC3E}">
        <p14:creationId xmlns:p14="http://schemas.microsoft.com/office/powerpoint/2010/main" val="37636511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12686-CC50-A0BE-A666-D582F4780FAD}"/>
              </a:ext>
            </a:extLst>
          </p:cNvPr>
          <p:cNvSpPr>
            <a:spLocks noGrp="1"/>
          </p:cNvSpPr>
          <p:nvPr>
            <p:ph type="title"/>
          </p:nvPr>
        </p:nvSpPr>
        <p:spPr/>
        <p:txBody>
          <a:bodyPr/>
          <a:lstStyle/>
          <a:p>
            <a:r>
              <a:rPr lang="en-IN" dirty="0"/>
              <a:t>Overloaded Operators</a:t>
            </a:r>
          </a:p>
        </p:txBody>
      </p:sp>
      <p:pic>
        <p:nvPicPr>
          <p:cNvPr id="5" name="Content Placeholder 4">
            <a:extLst>
              <a:ext uri="{FF2B5EF4-FFF2-40B4-BE49-F238E27FC236}">
                <a16:creationId xmlns:a16="http://schemas.microsoft.com/office/drawing/2014/main" id="{8234FAE3-C29D-9B5D-AE78-4465C942B7FF}"/>
              </a:ext>
            </a:extLst>
          </p:cNvPr>
          <p:cNvPicPr>
            <a:picLocks noGrp="1" noChangeAspect="1"/>
          </p:cNvPicPr>
          <p:nvPr>
            <p:ph idx="1"/>
          </p:nvPr>
        </p:nvPicPr>
        <p:blipFill>
          <a:blip r:embed="rId2"/>
          <a:stretch>
            <a:fillRect/>
          </a:stretch>
        </p:blipFill>
        <p:spPr>
          <a:xfrm>
            <a:off x="1027218" y="2160588"/>
            <a:ext cx="7897601" cy="3881437"/>
          </a:xfrm>
        </p:spPr>
      </p:pic>
    </p:spTree>
    <p:extLst>
      <p:ext uri="{BB962C8B-B14F-4D97-AF65-F5344CB8AC3E}">
        <p14:creationId xmlns:p14="http://schemas.microsoft.com/office/powerpoint/2010/main" val="18547444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3992-6EAF-1E45-ADD7-DB28C8F959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7FD6713-0C95-F085-8DBE-ECFF260BCD9A}"/>
              </a:ext>
            </a:extLst>
          </p:cNvPr>
          <p:cNvSpPr>
            <a:spLocks noGrp="1"/>
          </p:cNvSpPr>
          <p:nvPr>
            <p:ph idx="1"/>
          </p:nvPr>
        </p:nvSpPr>
        <p:spPr/>
        <p:txBody>
          <a:bodyPr>
            <a:noAutofit/>
          </a:bodyPr>
          <a:lstStyle/>
          <a:p>
            <a:r>
              <a:rPr lang="en-US" sz="2000" dirty="0"/>
              <a:t>When sensibly used, user-defined operator overloading can aid readability.</a:t>
            </a:r>
          </a:p>
          <a:p>
            <a:r>
              <a:rPr lang="en-US" sz="2000" dirty="0"/>
              <a:t> For example, if + and * are overloaded for a matrix abstract data type and A, B, C, and D are variables of that type, </a:t>
            </a:r>
          </a:p>
          <a:p>
            <a:r>
              <a:rPr lang="en-US" sz="2000" dirty="0"/>
              <a:t>then A * B + C * D </a:t>
            </a:r>
          </a:p>
          <a:p>
            <a:r>
              <a:rPr lang="en-US" sz="2000" dirty="0"/>
              <a:t>can be used instead of </a:t>
            </a:r>
          </a:p>
          <a:p>
            <a:r>
              <a:rPr lang="en-US" sz="2000" dirty="0" err="1"/>
              <a:t>MatrixAdd</a:t>
            </a:r>
            <a:r>
              <a:rPr lang="en-US" sz="2000" dirty="0"/>
              <a:t>(</a:t>
            </a:r>
            <a:r>
              <a:rPr lang="en-US" sz="2000" dirty="0" err="1"/>
              <a:t>MatrixMult</a:t>
            </a:r>
            <a:r>
              <a:rPr lang="en-US" sz="2000" dirty="0"/>
              <a:t>(A, B), </a:t>
            </a:r>
            <a:r>
              <a:rPr lang="en-US" sz="2000" dirty="0" err="1"/>
              <a:t>MatrixMult</a:t>
            </a:r>
            <a:r>
              <a:rPr lang="en-US" sz="2000" dirty="0"/>
              <a:t>(C, D)</a:t>
            </a:r>
          </a:p>
          <a:p>
            <a:r>
              <a:rPr lang="en-US" sz="2000" dirty="0"/>
              <a:t>On the other hand, user-defined overloading can be harmful to readability.</a:t>
            </a:r>
          </a:p>
          <a:p>
            <a:r>
              <a:rPr lang="en-US" sz="2000" dirty="0"/>
              <a:t> For one thing, nothing prevents a user from defining + to mean multiplication</a:t>
            </a:r>
            <a:endParaRPr lang="en-IN" sz="2000" dirty="0"/>
          </a:p>
        </p:txBody>
      </p:sp>
    </p:spTree>
    <p:extLst>
      <p:ext uri="{BB962C8B-B14F-4D97-AF65-F5344CB8AC3E}">
        <p14:creationId xmlns:p14="http://schemas.microsoft.com/office/powerpoint/2010/main" val="2951524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933E65-8128-678A-A62F-577AD9797D11}"/>
              </a:ext>
            </a:extLst>
          </p:cNvPr>
          <p:cNvSpPr>
            <a:spLocks noGrp="1"/>
          </p:cNvSpPr>
          <p:nvPr>
            <p:ph idx="1"/>
          </p:nvPr>
        </p:nvSpPr>
        <p:spPr>
          <a:xfrm>
            <a:off x="478971" y="402771"/>
            <a:ext cx="9405257" cy="5638591"/>
          </a:xfrm>
        </p:spPr>
        <p:txBody>
          <a:bodyPr>
            <a:normAutofit lnSpcReduction="10000"/>
          </a:bodyPr>
          <a:lstStyle/>
          <a:p>
            <a:pPr marL="0" indent="0" algn="just">
              <a:buNone/>
            </a:pPr>
            <a:r>
              <a:rPr lang="en-IN" sz="2800" b="1" dirty="0">
                <a:solidFill>
                  <a:srgbClr val="C00000"/>
                </a:solidFill>
                <a:latin typeface="Calibri" panose="020F0502020204030204" pitchFamily="34" charset="0"/>
                <a:ea typeface="Calibri" panose="020F0502020204030204" pitchFamily="34" charset="0"/>
                <a:cs typeface="Calibri" panose="020F0502020204030204" pitchFamily="34" charset="0"/>
              </a:rPr>
              <a:t>2. Strings and Their Operations</a:t>
            </a:r>
            <a:endPar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800" dirty="0">
                <a:latin typeface="Calibri" panose="020F0502020204030204" pitchFamily="34" charset="0"/>
                <a:ea typeface="Calibri" panose="020F0502020204030204" pitchFamily="34" charset="0"/>
                <a:cs typeface="Calibri" panose="020F0502020204030204" pitchFamily="34" charset="0"/>
              </a:rPr>
              <a:t>  Typical operations: </a:t>
            </a:r>
          </a:p>
          <a:p>
            <a:pPr algn="just"/>
            <a:r>
              <a:rPr lang="en-US" sz="2800" dirty="0">
                <a:latin typeface="Calibri" panose="020F0502020204030204" pitchFamily="34" charset="0"/>
                <a:ea typeface="Calibri" panose="020F0502020204030204" pitchFamily="34" charset="0"/>
                <a:cs typeface="Calibri" panose="020F0502020204030204" pitchFamily="34" charset="0"/>
              </a:rPr>
              <a:t>– Assignment and copying </a:t>
            </a:r>
          </a:p>
          <a:p>
            <a:pPr algn="just"/>
            <a:r>
              <a:rPr lang="en-US" sz="2800" dirty="0">
                <a:latin typeface="Calibri" panose="020F0502020204030204" pitchFamily="34" charset="0"/>
                <a:ea typeface="Calibri" panose="020F0502020204030204" pitchFamily="34" charset="0"/>
                <a:cs typeface="Calibri" panose="020F0502020204030204" pitchFamily="34" charset="0"/>
              </a:rPr>
              <a:t>– Comparison (=, &gt;, etc.) </a:t>
            </a:r>
          </a:p>
          <a:p>
            <a:pPr algn="just"/>
            <a:r>
              <a:rPr lang="en-US" sz="2800" dirty="0">
                <a:latin typeface="Calibri" panose="020F0502020204030204" pitchFamily="34" charset="0"/>
                <a:ea typeface="Calibri" panose="020F0502020204030204" pitchFamily="34" charset="0"/>
                <a:cs typeface="Calibri" panose="020F0502020204030204" pitchFamily="34" charset="0"/>
              </a:rPr>
              <a:t>- Catenation </a:t>
            </a:r>
          </a:p>
          <a:p>
            <a:pPr algn="just"/>
            <a:r>
              <a:rPr lang="en-US" sz="2800" dirty="0">
                <a:latin typeface="Calibri" panose="020F0502020204030204" pitchFamily="34" charset="0"/>
                <a:ea typeface="Calibri" panose="020F0502020204030204" pitchFamily="34" charset="0"/>
                <a:cs typeface="Calibri" panose="020F0502020204030204" pitchFamily="34" charset="0"/>
              </a:rPr>
              <a:t>– Substring reference – substring references are called </a:t>
            </a: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slices</a:t>
            </a:r>
            <a:r>
              <a:rPr lang="en-US" sz="2800" dirty="0">
                <a:latin typeface="Calibri" panose="020F0502020204030204" pitchFamily="34" charset="0"/>
                <a:ea typeface="Calibri" panose="020F0502020204030204" pitchFamily="34" charset="0"/>
                <a:cs typeface="Calibri" panose="020F0502020204030204" pitchFamily="34" charset="0"/>
              </a:rPr>
              <a:t>.</a:t>
            </a:r>
          </a:p>
          <a:p>
            <a:pPr algn="just"/>
            <a:r>
              <a:rPr lang="en-US" sz="2800" dirty="0">
                <a:latin typeface="Calibri" panose="020F0502020204030204" pitchFamily="34" charset="0"/>
                <a:ea typeface="Calibri" panose="020F0502020204030204" pitchFamily="34" charset="0"/>
                <a:cs typeface="Calibri" panose="020F0502020204030204" pitchFamily="34" charset="0"/>
              </a:rPr>
              <a:t>–Pattern matching  is a fundamental character string operation. </a:t>
            </a:r>
          </a:p>
          <a:p>
            <a:pPr algn="just"/>
            <a:r>
              <a:rPr lang="en-US" sz="2800" dirty="0">
                <a:latin typeface="Calibri" panose="020F0502020204030204" pitchFamily="34" charset="0"/>
                <a:ea typeface="Calibri" panose="020F0502020204030204" pitchFamily="34" charset="0"/>
                <a:cs typeface="Calibri" panose="020F0502020204030204" pitchFamily="34" charset="0"/>
              </a:rPr>
              <a:t>In some languages, pattern matching is supported directly in the language. In others, it is provided by a function or class library.</a:t>
            </a:r>
          </a:p>
        </p:txBody>
      </p:sp>
    </p:spTree>
    <p:extLst>
      <p:ext uri="{BB962C8B-B14F-4D97-AF65-F5344CB8AC3E}">
        <p14:creationId xmlns:p14="http://schemas.microsoft.com/office/powerpoint/2010/main" val="164364037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6CDD7-7E4B-7169-459B-21B025E757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41588B-40DC-B5C3-9B08-2119D1AEF714}"/>
              </a:ext>
            </a:extLst>
          </p:cNvPr>
          <p:cNvSpPr>
            <a:spLocks noGrp="1"/>
          </p:cNvSpPr>
          <p:nvPr>
            <p:ph idx="1"/>
          </p:nvPr>
        </p:nvSpPr>
        <p:spPr/>
        <p:txBody>
          <a:bodyPr>
            <a:normAutofit/>
          </a:bodyPr>
          <a:lstStyle/>
          <a:p>
            <a:pPr algn="just"/>
            <a:r>
              <a:rPr lang="en-US" sz="2400" dirty="0"/>
              <a:t>Another consideration is the process of building a software system from modules created by different groups. </a:t>
            </a:r>
          </a:p>
          <a:p>
            <a:pPr algn="just"/>
            <a:r>
              <a:rPr lang="en-US" sz="2400" dirty="0"/>
              <a:t>If the different groups overloaded the same operators in different ways, these differences would obviously need to be eliminated before putting the system together.</a:t>
            </a:r>
            <a:endParaRPr lang="en-IN" sz="2400" dirty="0"/>
          </a:p>
        </p:txBody>
      </p:sp>
    </p:spTree>
    <p:extLst>
      <p:ext uri="{BB962C8B-B14F-4D97-AF65-F5344CB8AC3E}">
        <p14:creationId xmlns:p14="http://schemas.microsoft.com/office/powerpoint/2010/main" val="7578190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1CE8-7D18-E5DD-FAFA-7006410C83C5}"/>
              </a:ext>
            </a:extLst>
          </p:cNvPr>
          <p:cNvSpPr>
            <a:spLocks noGrp="1"/>
          </p:cNvSpPr>
          <p:nvPr>
            <p:ph type="title"/>
          </p:nvPr>
        </p:nvSpPr>
        <p:spPr/>
        <p:txBody>
          <a:bodyPr/>
          <a:lstStyle/>
          <a:p>
            <a:r>
              <a:rPr lang="en-IN" dirty="0"/>
              <a:t>Type Conversions</a:t>
            </a:r>
          </a:p>
        </p:txBody>
      </p:sp>
      <p:pic>
        <p:nvPicPr>
          <p:cNvPr id="5" name="Content Placeholder 4">
            <a:extLst>
              <a:ext uri="{FF2B5EF4-FFF2-40B4-BE49-F238E27FC236}">
                <a16:creationId xmlns:a16="http://schemas.microsoft.com/office/drawing/2014/main" id="{C3687DD0-FBD2-5F75-67A1-F6E7C0BA01C5}"/>
              </a:ext>
            </a:extLst>
          </p:cNvPr>
          <p:cNvPicPr>
            <a:picLocks noGrp="1" noChangeAspect="1"/>
          </p:cNvPicPr>
          <p:nvPr>
            <p:ph idx="1"/>
          </p:nvPr>
        </p:nvPicPr>
        <p:blipFill>
          <a:blip r:embed="rId2"/>
          <a:stretch>
            <a:fillRect/>
          </a:stretch>
        </p:blipFill>
        <p:spPr>
          <a:xfrm>
            <a:off x="677863" y="2355181"/>
            <a:ext cx="8596312" cy="3492251"/>
          </a:xfrm>
        </p:spPr>
      </p:pic>
    </p:spTree>
    <p:extLst>
      <p:ext uri="{BB962C8B-B14F-4D97-AF65-F5344CB8AC3E}">
        <p14:creationId xmlns:p14="http://schemas.microsoft.com/office/powerpoint/2010/main" val="416557578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A17DF-08EF-5F68-1A37-71EF68AB575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EA992126-A5BB-6445-2A8A-74A2498FA7B3}"/>
              </a:ext>
            </a:extLst>
          </p:cNvPr>
          <p:cNvPicPr>
            <a:picLocks noGrp="1" noChangeAspect="1"/>
          </p:cNvPicPr>
          <p:nvPr>
            <p:ph idx="1"/>
          </p:nvPr>
        </p:nvPicPr>
        <p:blipFill>
          <a:blip r:embed="rId2"/>
          <a:stretch>
            <a:fillRect/>
          </a:stretch>
        </p:blipFill>
        <p:spPr>
          <a:xfrm>
            <a:off x="1885887" y="2160588"/>
            <a:ext cx="6180264" cy="3881437"/>
          </a:xfrm>
        </p:spPr>
      </p:pic>
    </p:spTree>
    <p:extLst>
      <p:ext uri="{BB962C8B-B14F-4D97-AF65-F5344CB8AC3E}">
        <p14:creationId xmlns:p14="http://schemas.microsoft.com/office/powerpoint/2010/main" val="17251773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8CBB7-CCFD-C4F5-A58F-452B44AE1CDF}"/>
              </a:ext>
            </a:extLst>
          </p:cNvPr>
          <p:cNvSpPr>
            <a:spLocks noGrp="1"/>
          </p:cNvSpPr>
          <p:nvPr>
            <p:ph type="title"/>
          </p:nvPr>
        </p:nvSpPr>
        <p:spPr/>
        <p:txBody>
          <a:bodyPr/>
          <a:lstStyle/>
          <a:p>
            <a:r>
              <a:rPr lang="en-IN" dirty="0"/>
              <a:t>Explicit Type Conversions</a:t>
            </a:r>
          </a:p>
        </p:txBody>
      </p:sp>
      <p:pic>
        <p:nvPicPr>
          <p:cNvPr id="5" name="Content Placeholder 4">
            <a:extLst>
              <a:ext uri="{FF2B5EF4-FFF2-40B4-BE49-F238E27FC236}">
                <a16:creationId xmlns:a16="http://schemas.microsoft.com/office/drawing/2014/main" id="{94101D9F-9B2F-0AE3-9C7C-1D1852EF80C8}"/>
              </a:ext>
            </a:extLst>
          </p:cNvPr>
          <p:cNvPicPr>
            <a:picLocks noGrp="1" noChangeAspect="1"/>
          </p:cNvPicPr>
          <p:nvPr>
            <p:ph idx="1"/>
          </p:nvPr>
        </p:nvPicPr>
        <p:blipFill>
          <a:blip r:embed="rId2"/>
          <a:stretch>
            <a:fillRect/>
          </a:stretch>
        </p:blipFill>
        <p:spPr>
          <a:xfrm>
            <a:off x="1185982" y="2160588"/>
            <a:ext cx="7580074" cy="3881437"/>
          </a:xfrm>
        </p:spPr>
      </p:pic>
    </p:spTree>
    <p:extLst>
      <p:ext uri="{BB962C8B-B14F-4D97-AF65-F5344CB8AC3E}">
        <p14:creationId xmlns:p14="http://schemas.microsoft.com/office/powerpoint/2010/main" val="14432495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B2453-0E32-DF60-9D54-DC1FAB736945}"/>
              </a:ext>
            </a:extLst>
          </p:cNvPr>
          <p:cNvSpPr>
            <a:spLocks noGrp="1"/>
          </p:cNvSpPr>
          <p:nvPr>
            <p:ph type="title"/>
          </p:nvPr>
        </p:nvSpPr>
        <p:spPr/>
        <p:txBody>
          <a:bodyPr/>
          <a:lstStyle/>
          <a:p>
            <a:r>
              <a:rPr lang="en-IN" dirty="0"/>
              <a:t>Errors in Expressions</a:t>
            </a:r>
          </a:p>
        </p:txBody>
      </p:sp>
      <p:sp>
        <p:nvSpPr>
          <p:cNvPr id="3" name="Content Placeholder 2">
            <a:extLst>
              <a:ext uri="{FF2B5EF4-FFF2-40B4-BE49-F238E27FC236}">
                <a16:creationId xmlns:a16="http://schemas.microsoft.com/office/drawing/2014/main" id="{C5231738-1238-E7F4-DCB6-086A23FAAAF1}"/>
              </a:ext>
            </a:extLst>
          </p:cNvPr>
          <p:cNvSpPr>
            <a:spLocks noGrp="1"/>
          </p:cNvSpPr>
          <p:nvPr>
            <p:ph idx="1"/>
          </p:nvPr>
        </p:nvSpPr>
        <p:spPr/>
        <p:txBody>
          <a:bodyPr>
            <a:normAutofit/>
          </a:bodyPr>
          <a:lstStyle/>
          <a:p>
            <a:pPr algn="just"/>
            <a:r>
              <a:rPr lang="en-US" sz="2400" dirty="0"/>
              <a:t>Caused by: – Inherent limitations of arithmetic e.g. division by zero</a:t>
            </a:r>
          </a:p>
          <a:p>
            <a:pPr algn="just"/>
            <a:r>
              <a:rPr lang="en-US" sz="2400" dirty="0"/>
              <a:t> Limitations of computer arithmetic e.g. overflow or underflow</a:t>
            </a:r>
          </a:p>
          <a:p>
            <a:pPr algn="just"/>
            <a:r>
              <a:rPr lang="en-US" sz="2400" dirty="0"/>
              <a:t> Floating-point overflow and underflow, and division by zero are examples of run-time errors, which are sometimes called exceptions.</a:t>
            </a:r>
            <a:endParaRPr lang="en-IN" sz="2400" dirty="0"/>
          </a:p>
        </p:txBody>
      </p:sp>
    </p:spTree>
    <p:extLst>
      <p:ext uri="{BB962C8B-B14F-4D97-AF65-F5344CB8AC3E}">
        <p14:creationId xmlns:p14="http://schemas.microsoft.com/office/powerpoint/2010/main" val="38144277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6C0ED-AACB-132C-2278-D0A6D4D9D4B2}"/>
              </a:ext>
            </a:extLst>
          </p:cNvPr>
          <p:cNvSpPr>
            <a:spLocks noGrp="1"/>
          </p:cNvSpPr>
          <p:nvPr>
            <p:ph type="title"/>
          </p:nvPr>
        </p:nvSpPr>
        <p:spPr/>
        <p:txBody>
          <a:bodyPr/>
          <a:lstStyle/>
          <a:p>
            <a:r>
              <a:rPr lang="en-IN" dirty="0"/>
              <a:t>Relational and Boolean Expressions</a:t>
            </a:r>
          </a:p>
        </p:txBody>
      </p:sp>
      <p:sp>
        <p:nvSpPr>
          <p:cNvPr id="3" name="Content Placeholder 2">
            <a:extLst>
              <a:ext uri="{FF2B5EF4-FFF2-40B4-BE49-F238E27FC236}">
                <a16:creationId xmlns:a16="http://schemas.microsoft.com/office/drawing/2014/main" id="{A4C16233-5B6F-22F2-88A3-A839CA1B25AF}"/>
              </a:ext>
            </a:extLst>
          </p:cNvPr>
          <p:cNvSpPr>
            <a:spLocks noGrp="1"/>
          </p:cNvSpPr>
          <p:nvPr>
            <p:ph idx="1"/>
          </p:nvPr>
        </p:nvSpPr>
        <p:spPr/>
        <p:txBody>
          <a:bodyPr/>
          <a:lstStyle/>
          <a:p>
            <a:r>
              <a:rPr lang="en-US" dirty="0"/>
              <a:t>A relational operator is an operator that compares the values of its two operands. </a:t>
            </a:r>
          </a:p>
          <a:p>
            <a:r>
              <a:rPr lang="en-US" dirty="0"/>
              <a:t>A relational expression has two operands and one relational operator. </a:t>
            </a:r>
          </a:p>
          <a:p>
            <a:r>
              <a:rPr lang="en-US" dirty="0"/>
              <a:t>The value of a relational expression is Boolean, except when Boolean is not a type included in the language. </a:t>
            </a:r>
          </a:p>
          <a:p>
            <a:r>
              <a:rPr lang="en-US" dirty="0"/>
              <a:t>The relational operators are often overloaded for a variety of types</a:t>
            </a:r>
          </a:p>
          <a:p>
            <a:r>
              <a:rPr lang="en-US" dirty="0"/>
              <a:t>Operator symbols used vary somewhat among languages (!=, /=, .NE., &lt;&gt;, #)</a:t>
            </a:r>
          </a:p>
          <a:p>
            <a:endParaRPr lang="en-IN" dirty="0"/>
          </a:p>
        </p:txBody>
      </p:sp>
    </p:spTree>
    <p:extLst>
      <p:ext uri="{BB962C8B-B14F-4D97-AF65-F5344CB8AC3E}">
        <p14:creationId xmlns:p14="http://schemas.microsoft.com/office/powerpoint/2010/main" val="348977613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C7F39-0A2B-6C5B-8E32-26C6AD0B8F8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2AD1C0E-C885-AE93-3415-5373C415A26F}"/>
              </a:ext>
            </a:extLst>
          </p:cNvPr>
          <p:cNvPicPr>
            <a:picLocks noGrp="1" noChangeAspect="1"/>
          </p:cNvPicPr>
          <p:nvPr>
            <p:ph idx="1"/>
          </p:nvPr>
        </p:nvPicPr>
        <p:blipFill>
          <a:blip r:embed="rId2"/>
          <a:stretch>
            <a:fillRect/>
          </a:stretch>
        </p:blipFill>
        <p:spPr>
          <a:xfrm>
            <a:off x="677863" y="2544168"/>
            <a:ext cx="8596312" cy="3114277"/>
          </a:xfrm>
        </p:spPr>
      </p:pic>
    </p:spTree>
    <p:extLst>
      <p:ext uri="{BB962C8B-B14F-4D97-AF65-F5344CB8AC3E}">
        <p14:creationId xmlns:p14="http://schemas.microsoft.com/office/powerpoint/2010/main" val="42156459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FD7A-E88E-2C0E-6489-479A4E220893}"/>
              </a:ext>
            </a:extLst>
          </p:cNvPr>
          <p:cNvSpPr>
            <a:spLocks noGrp="1"/>
          </p:cNvSpPr>
          <p:nvPr>
            <p:ph type="title"/>
          </p:nvPr>
        </p:nvSpPr>
        <p:spPr/>
        <p:txBody>
          <a:bodyPr/>
          <a:lstStyle/>
          <a:p>
            <a:r>
              <a:rPr lang="en-IN" dirty="0"/>
              <a:t>Boolean Expressions</a:t>
            </a:r>
          </a:p>
        </p:txBody>
      </p:sp>
      <p:pic>
        <p:nvPicPr>
          <p:cNvPr id="5" name="Content Placeholder 4">
            <a:extLst>
              <a:ext uri="{FF2B5EF4-FFF2-40B4-BE49-F238E27FC236}">
                <a16:creationId xmlns:a16="http://schemas.microsoft.com/office/drawing/2014/main" id="{B1FFB812-CB19-34ED-7F5C-0153CF90B302}"/>
              </a:ext>
            </a:extLst>
          </p:cNvPr>
          <p:cNvPicPr>
            <a:picLocks noGrp="1" noChangeAspect="1"/>
          </p:cNvPicPr>
          <p:nvPr>
            <p:ph idx="1"/>
          </p:nvPr>
        </p:nvPicPr>
        <p:blipFill>
          <a:blip r:embed="rId2"/>
          <a:stretch>
            <a:fillRect/>
          </a:stretch>
        </p:blipFill>
        <p:spPr>
          <a:xfrm>
            <a:off x="1132568" y="2160588"/>
            <a:ext cx="7686902" cy="3881437"/>
          </a:xfrm>
        </p:spPr>
      </p:pic>
    </p:spTree>
    <p:extLst>
      <p:ext uri="{BB962C8B-B14F-4D97-AF65-F5344CB8AC3E}">
        <p14:creationId xmlns:p14="http://schemas.microsoft.com/office/powerpoint/2010/main" val="53330694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B0A41-A54D-7EDD-E388-F32EC99BE055}"/>
              </a:ext>
            </a:extLst>
          </p:cNvPr>
          <p:cNvSpPr>
            <a:spLocks noGrp="1"/>
          </p:cNvSpPr>
          <p:nvPr>
            <p:ph type="title"/>
          </p:nvPr>
        </p:nvSpPr>
        <p:spPr/>
        <p:txBody>
          <a:bodyPr/>
          <a:lstStyle/>
          <a:p>
            <a:r>
              <a:rPr lang="en-IN" dirty="0"/>
              <a:t>Short Circuit Evaluation</a:t>
            </a:r>
          </a:p>
        </p:txBody>
      </p:sp>
      <p:pic>
        <p:nvPicPr>
          <p:cNvPr id="5" name="Content Placeholder 4">
            <a:extLst>
              <a:ext uri="{FF2B5EF4-FFF2-40B4-BE49-F238E27FC236}">
                <a16:creationId xmlns:a16="http://schemas.microsoft.com/office/drawing/2014/main" id="{5D710D3D-BA0D-7E80-058D-2322AF66B6E1}"/>
              </a:ext>
            </a:extLst>
          </p:cNvPr>
          <p:cNvPicPr>
            <a:picLocks noGrp="1" noChangeAspect="1"/>
          </p:cNvPicPr>
          <p:nvPr>
            <p:ph idx="1"/>
          </p:nvPr>
        </p:nvPicPr>
        <p:blipFill>
          <a:blip r:embed="rId2"/>
          <a:stretch>
            <a:fillRect/>
          </a:stretch>
        </p:blipFill>
        <p:spPr>
          <a:xfrm>
            <a:off x="1175887" y="2160588"/>
            <a:ext cx="7600263" cy="3881437"/>
          </a:xfrm>
        </p:spPr>
      </p:pic>
    </p:spTree>
    <p:extLst>
      <p:ext uri="{BB962C8B-B14F-4D97-AF65-F5344CB8AC3E}">
        <p14:creationId xmlns:p14="http://schemas.microsoft.com/office/powerpoint/2010/main" val="23125499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BDDBB-2D20-3CF5-CAE1-90989672AE1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9E0FF3E-CD37-2918-7ACA-666E8CC17580}"/>
              </a:ext>
            </a:extLst>
          </p:cNvPr>
          <p:cNvPicPr>
            <a:picLocks noGrp="1" noChangeAspect="1"/>
          </p:cNvPicPr>
          <p:nvPr>
            <p:ph idx="1"/>
          </p:nvPr>
        </p:nvPicPr>
        <p:blipFill>
          <a:blip r:embed="rId2"/>
          <a:stretch>
            <a:fillRect/>
          </a:stretch>
        </p:blipFill>
        <p:spPr>
          <a:xfrm>
            <a:off x="677863" y="2183843"/>
            <a:ext cx="8596312" cy="3834927"/>
          </a:xfrm>
        </p:spPr>
      </p:pic>
    </p:spTree>
    <p:extLst>
      <p:ext uri="{BB962C8B-B14F-4D97-AF65-F5344CB8AC3E}">
        <p14:creationId xmlns:p14="http://schemas.microsoft.com/office/powerpoint/2010/main" val="8459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72D3CC-9CC1-124A-1E88-79861FE479E2}"/>
              </a:ext>
            </a:extLst>
          </p:cNvPr>
          <p:cNvSpPr>
            <a:spLocks noGrp="1"/>
          </p:cNvSpPr>
          <p:nvPr>
            <p:ph idx="1"/>
          </p:nvPr>
        </p:nvSpPr>
        <p:spPr>
          <a:xfrm>
            <a:off x="544286" y="533401"/>
            <a:ext cx="9067173" cy="5507962"/>
          </a:xfrm>
        </p:spPr>
        <p:txBody>
          <a:bodyPr/>
          <a:lstStyle/>
          <a:p>
            <a:pPr algn="just"/>
            <a:r>
              <a:rPr lang="en-US" sz="2800" b="1" dirty="0">
                <a:latin typeface="Calibri" panose="020F0502020204030204" pitchFamily="34" charset="0"/>
                <a:ea typeface="Calibri" panose="020F0502020204030204" pitchFamily="34" charset="0"/>
                <a:cs typeface="Calibri" panose="020F0502020204030204" pitchFamily="34" charset="0"/>
              </a:rPr>
              <a:t>Character String Type in Certain Languages</a:t>
            </a:r>
          </a:p>
          <a:p>
            <a:pPr algn="just"/>
            <a:r>
              <a:rPr lang="en-US" sz="2800" dirty="0">
                <a:latin typeface="Calibri" panose="020F0502020204030204" pitchFamily="34" charset="0"/>
                <a:ea typeface="Calibri" panose="020F0502020204030204" pitchFamily="34" charset="0"/>
                <a:cs typeface="Calibri" panose="020F0502020204030204" pitchFamily="34" charset="0"/>
              </a:rPr>
              <a:t>If strings are not defined as a primitive type, string data is usually stored in </a:t>
            </a: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arrays of single characters </a:t>
            </a:r>
            <a:r>
              <a:rPr lang="en-US" sz="2800" dirty="0">
                <a:latin typeface="Calibri" panose="020F0502020204030204" pitchFamily="34" charset="0"/>
                <a:ea typeface="Calibri" panose="020F0502020204030204" pitchFamily="34" charset="0"/>
                <a:cs typeface="Calibri" panose="020F0502020204030204" pitchFamily="34" charset="0"/>
              </a:rPr>
              <a:t>and referenced as such in the language. </a:t>
            </a:r>
          </a:p>
          <a:p>
            <a:pPr algn="just"/>
            <a:r>
              <a:rPr lang="en-US" sz="2800" dirty="0">
                <a:latin typeface="Calibri" panose="020F0502020204030204" pitchFamily="34" charset="0"/>
                <a:ea typeface="Calibri" panose="020F0502020204030204" pitchFamily="34" charset="0"/>
                <a:cs typeface="Calibri" panose="020F0502020204030204" pitchFamily="34" charset="0"/>
              </a:rPr>
              <a:t>C and C++ use char arrays to store character strings.</a:t>
            </a:r>
          </a:p>
          <a:p>
            <a:pPr algn="just"/>
            <a:r>
              <a:rPr lang="en-US" sz="2800" dirty="0">
                <a:latin typeface="Calibri" panose="020F0502020204030204" pitchFamily="34" charset="0"/>
                <a:ea typeface="Calibri" panose="020F0502020204030204" pitchFamily="34" charset="0"/>
                <a:cs typeface="Calibri" panose="020F0502020204030204" pitchFamily="34" charset="0"/>
              </a:rPr>
              <a:t>Many uses of strings and library functions use the convention </a:t>
            </a:r>
            <a:r>
              <a:rPr lang="en-US" sz="2800" dirty="0">
                <a:solidFill>
                  <a:srgbClr val="C00000"/>
                </a:solidFill>
                <a:latin typeface="Calibri" panose="020F0502020204030204" pitchFamily="34" charset="0"/>
                <a:ea typeface="Calibri" panose="020F0502020204030204" pitchFamily="34" charset="0"/>
                <a:cs typeface="Calibri" panose="020F0502020204030204" pitchFamily="34" charset="0"/>
              </a:rPr>
              <a:t>that character strings are terminated with a special character, null</a:t>
            </a:r>
            <a:r>
              <a:rPr lang="en-US" sz="2800" dirty="0">
                <a:latin typeface="Calibri" panose="020F0502020204030204" pitchFamily="34" charset="0"/>
                <a:ea typeface="Calibri" panose="020F0502020204030204" pitchFamily="34" charset="0"/>
                <a:cs typeface="Calibri" panose="020F0502020204030204" pitchFamily="34" charset="0"/>
              </a:rPr>
              <a:t>, which is represented with zero. This is an alternative to maintaining the length of string variables. </a:t>
            </a:r>
            <a:endParaRPr lang="en-IN" sz="2800" dirty="0">
              <a:latin typeface="Calibri" panose="020F0502020204030204" pitchFamily="34" charset="0"/>
              <a:ea typeface="Calibri" panose="020F0502020204030204" pitchFamily="34" charset="0"/>
              <a:cs typeface="Calibri" panose="020F0502020204030204" pitchFamily="34" charset="0"/>
            </a:endParaRPr>
          </a:p>
          <a:p>
            <a:pPr algn="just"/>
            <a:r>
              <a:rPr lang="en-US" sz="2800" dirty="0">
                <a:latin typeface="Calibri" panose="020F0502020204030204" pitchFamily="34" charset="0"/>
                <a:ea typeface="Calibri" panose="020F0502020204030204" pitchFamily="34" charset="0"/>
                <a:cs typeface="Calibri" panose="020F0502020204030204" pitchFamily="34" charset="0"/>
              </a:rPr>
              <a:t> SNOBOL4 (a string manipulation language) </a:t>
            </a:r>
          </a:p>
          <a:p>
            <a:endParaRPr lang="en-IN" dirty="0"/>
          </a:p>
        </p:txBody>
      </p:sp>
    </p:spTree>
    <p:extLst>
      <p:ext uri="{BB962C8B-B14F-4D97-AF65-F5344CB8AC3E}">
        <p14:creationId xmlns:p14="http://schemas.microsoft.com/office/powerpoint/2010/main" val="273465145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D90FD-3675-EDBF-599C-519B2B8AEBB1}"/>
              </a:ext>
            </a:extLst>
          </p:cNvPr>
          <p:cNvSpPr>
            <a:spLocks noGrp="1"/>
          </p:cNvSpPr>
          <p:nvPr>
            <p:ph type="title"/>
          </p:nvPr>
        </p:nvSpPr>
        <p:spPr/>
        <p:txBody>
          <a:bodyPr/>
          <a:lstStyle/>
          <a:p>
            <a:r>
              <a:rPr lang="en-IN" dirty="0"/>
              <a:t>Assignment Statements</a:t>
            </a:r>
          </a:p>
        </p:txBody>
      </p:sp>
      <p:pic>
        <p:nvPicPr>
          <p:cNvPr id="5" name="Content Placeholder 4">
            <a:extLst>
              <a:ext uri="{FF2B5EF4-FFF2-40B4-BE49-F238E27FC236}">
                <a16:creationId xmlns:a16="http://schemas.microsoft.com/office/drawing/2014/main" id="{19DD7267-7D5A-4506-F0B8-395AFB2DB673}"/>
              </a:ext>
            </a:extLst>
          </p:cNvPr>
          <p:cNvPicPr>
            <a:picLocks noGrp="1" noChangeAspect="1"/>
          </p:cNvPicPr>
          <p:nvPr>
            <p:ph idx="1"/>
          </p:nvPr>
        </p:nvPicPr>
        <p:blipFill>
          <a:blip r:embed="rId2"/>
          <a:stretch>
            <a:fillRect/>
          </a:stretch>
        </p:blipFill>
        <p:spPr>
          <a:xfrm>
            <a:off x="863238" y="2160588"/>
            <a:ext cx="8225561" cy="3881437"/>
          </a:xfrm>
        </p:spPr>
      </p:pic>
    </p:spTree>
    <p:extLst>
      <p:ext uri="{BB962C8B-B14F-4D97-AF65-F5344CB8AC3E}">
        <p14:creationId xmlns:p14="http://schemas.microsoft.com/office/powerpoint/2010/main" val="192716243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6E70A-381D-17FF-E0F3-1C95DE38F0D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09D3398-DA7D-05FD-3DA1-9BDD737E8D33}"/>
              </a:ext>
            </a:extLst>
          </p:cNvPr>
          <p:cNvPicPr>
            <a:picLocks noGrp="1" noChangeAspect="1"/>
          </p:cNvPicPr>
          <p:nvPr>
            <p:ph idx="1"/>
          </p:nvPr>
        </p:nvPicPr>
        <p:blipFill>
          <a:blip r:embed="rId2"/>
          <a:stretch>
            <a:fillRect/>
          </a:stretch>
        </p:blipFill>
        <p:spPr>
          <a:xfrm>
            <a:off x="677863" y="2311259"/>
            <a:ext cx="8596312" cy="3580095"/>
          </a:xfrm>
        </p:spPr>
      </p:pic>
    </p:spTree>
    <p:extLst>
      <p:ext uri="{BB962C8B-B14F-4D97-AF65-F5344CB8AC3E}">
        <p14:creationId xmlns:p14="http://schemas.microsoft.com/office/powerpoint/2010/main" val="10278563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8F3B-11E3-7488-E29A-68D347E76E2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7A97210-E02B-BDC0-1F50-C9DF88B534E8}"/>
              </a:ext>
            </a:extLst>
          </p:cNvPr>
          <p:cNvPicPr>
            <a:picLocks noGrp="1" noChangeAspect="1"/>
          </p:cNvPicPr>
          <p:nvPr>
            <p:ph idx="1"/>
          </p:nvPr>
        </p:nvPicPr>
        <p:blipFill>
          <a:blip r:embed="rId2"/>
          <a:stretch>
            <a:fillRect/>
          </a:stretch>
        </p:blipFill>
        <p:spPr>
          <a:xfrm>
            <a:off x="875000" y="2160588"/>
            <a:ext cx="8202038" cy="3881437"/>
          </a:xfrm>
        </p:spPr>
      </p:pic>
    </p:spTree>
    <p:extLst>
      <p:ext uri="{BB962C8B-B14F-4D97-AF65-F5344CB8AC3E}">
        <p14:creationId xmlns:p14="http://schemas.microsoft.com/office/powerpoint/2010/main" val="377821183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1620D-3E40-C3DF-0982-39750541F57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8F45AC9-55DD-5B55-44E0-8ABE8A8528BD}"/>
              </a:ext>
            </a:extLst>
          </p:cNvPr>
          <p:cNvPicPr>
            <a:picLocks noGrp="1" noChangeAspect="1"/>
          </p:cNvPicPr>
          <p:nvPr>
            <p:ph idx="1"/>
          </p:nvPr>
        </p:nvPicPr>
        <p:blipFill>
          <a:blip r:embed="rId2"/>
          <a:stretch>
            <a:fillRect/>
          </a:stretch>
        </p:blipFill>
        <p:spPr>
          <a:xfrm>
            <a:off x="1044010" y="2160588"/>
            <a:ext cx="7864018" cy="3881437"/>
          </a:xfrm>
        </p:spPr>
      </p:pic>
    </p:spTree>
    <p:extLst>
      <p:ext uri="{BB962C8B-B14F-4D97-AF65-F5344CB8AC3E}">
        <p14:creationId xmlns:p14="http://schemas.microsoft.com/office/powerpoint/2010/main" val="132648566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A32D-6B55-C1AA-0B5D-C37F5F5D689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0CA6173-EA39-70CD-5B0C-697E4535DC68}"/>
              </a:ext>
            </a:extLst>
          </p:cNvPr>
          <p:cNvPicPr>
            <a:picLocks noGrp="1" noChangeAspect="1"/>
          </p:cNvPicPr>
          <p:nvPr>
            <p:ph idx="1"/>
          </p:nvPr>
        </p:nvPicPr>
        <p:blipFill>
          <a:blip r:embed="rId2"/>
          <a:stretch>
            <a:fillRect/>
          </a:stretch>
        </p:blipFill>
        <p:spPr>
          <a:xfrm>
            <a:off x="1106452" y="2160588"/>
            <a:ext cx="7739134" cy="3881437"/>
          </a:xfrm>
        </p:spPr>
      </p:pic>
    </p:spTree>
    <p:extLst>
      <p:ext uri="{BB962C8B-B14F-4D97-AF65-F5344CB8AC3E}">
        <p14:creationId xmlns:p14="http://schemas.microsoft.com/office/powerpoint/2010/main" val="41191486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6486-1673-859E-835E-18A336184786}"/>
              </a:ext>
            </a:extLst>
          </p:cNvPr>
          <p:cNvSpPr>
            <a:spLocks noGrp="1"/>
          </p:cNvSpPr>
          <p:nvPr>
            <p:ph type="title"/>
          </p:nvPr>
        </p:nvSpPr>
        <p:spPr/>
        <p:txBody>
          <a:bodyPr/>
          <a:lstStyle/>
          <a:p>
            <a:r>
              <a:rPr lang="en-IN" dirty="0"/>
              <a:t>Mixed-Mode Assignment</a:t>
            </a:r>
          </a:p>
        </p:txBody>
      </p:sp>
      <p:pic>
        <p:nvPicPr>
          <p:cNvPr id="5" name="Content Placeholder 4">
            <a:extLst>
              <a:ext uri="{FF2B5EF4-FFF2-40B4-BE49-F238E27FC236}">
                <a16:creationId xmlns:a16="http://schemas.microsoft.com/office/drawing/2014/main" id="{D538A34D-C211-023E-0CDD-C1B9E160A404}"/>
              </a:ext>
            </a:extLst>
          </p:cNvPr>
          <p:cNvPicPr>
            <a:picLocks noGrp="1" noChangeAspect="1"/>
          </p:cNvPicPr>
          <p:nvPr>
            <p:ph idx="1"/>
          </p:nvPr>
        </p:nvPicPr>
        <p:blipFill>
          <a:blip r:embed="rId2"/>
          <a:stretch>
            <a:fillRect/>
          </a:stretch>
        </p:blipFill>
        <p:spPr>
          <a:xfrm>
            <a:off x="393946" y="2570710"/>
            <a:ext cx="11404108" cy="2510337"/>
          </a:xfrm>
        </p:spPr>
      </p:pic>
    </p:spTree>
    <p:extLst>
      <p:ext uri="{BB962C8B-B14F-4D97-AF65-F5344CB8AC3E}">
        <p14:creationId xmlns:p14="http://schemas.microsoft.com/office/powerpoint/2010/main" val="42909638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1C30-AB6F-8963-321A-C0316845DB0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87230913-F173-71A7-A3FF-4DFE23FA1179}"/>
              </a:ext>
            </a:extLst>
          </p:cNvPr>
          <p:cNvPicPr>
            <a:picLocks noGrp="1" noChangeAspect="1"/>
          </p:cNvPicPr>
          <p:nvPr>
            <p:ph idx="1"/>
          </p:nvPr>
        </p:nvPicPr>
        <p:blipFill>
          <a:blip r:embed="rId2"/>
          <a:stretch>
            <a:fillRect/>
          </a:stretch>
        </p:blipFill>
        <p:spPr>
          <a:xfrm>
            <a:off x="677863" y="2448170"/>
            <a:ext cx="8596312" cy="3306273"/>
          </a:xfrm>
          <a:prstGeom prst="rect">
            <a:avLst/>
          </a:prstGeom>
        </p:spPr>
      </p:pic>
    </p:spTree>
    <p:extLst>
      <p:ext uri="{BB962C8B-B14F-4D97-AF65-F5344CB8AC3E}">
        <p14:creationId xmlns:p14="http://schemas.microsoft.com/office/powerpoint/2010/main" val="4110966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08CDDA-A24A-718A-CAEB-43A8823E531D}"/>
              </a:ext>
            </a:extLst>
          </p:cNvPr>
          <p:cNvSpPr>
            <a:spLocks noGrp="1"/>
          </p:cNvSpPr>
          <p:nvPr>
            <p:ph idx="1"/>
          </p:nvPr>
        </p:nvSpPr>
        <p:spPr>
          <a:xfrm>
            <a:off x="677333" y="250371"/>
            <a:ext cx="9174237" cy="5790991"/>
          </a:xfrm>
        </p:spPr>
        <p:txBody>
          <a:bodyPr>
            <a:normAutofit/>
          </a:bodyPr>
          <a:lstStyle/>
          <a:p>
            <a:r>
              <a:rPr lang="en-US" sz="2800" dirty="0"/>
              <a:t> Fortran and Python </a:t>
            </a:r>
          </a:p>
          <a:p>
            <a:r>
              <a:rPr lang="en-US" sz="2800" dirty="0"/>
              <a:t>– Primitive type with assignment and several operations </a:t>
            </a:r>
          </a:p>
          <a:p>
            <a:r>
              <a:rPr lang="en-US" sz="2800" dirty="0"/>
              <a:t> Java </a:t>
            </a:r>
          </a:p>
          <a:p>
            <a:r>
              <a:rPr lang="en-US" sz="2800" dirty="0"/>
              <a:t>– Primitive via the String class </a:t>
            </a:r>
          </a:p>
          <a:p>
            <a:r>
              <a:rPr lang="en-US" sz="2800" dirty="0"/>
              <a:t> Perl, JavaScript, Ruby, and PHP </a:t>
            </a:r>
          </a:p>
          <a:p>
            <a:r>
              <a:rPr lang="en-US" sz="2800" dirty="0"/>
              <a:t>– Provide built-in pattern matching, using regular expressions</a:t>
            </a:r>
            <a:endParaRPr lang="en-IN" sz="2800" dirty="0"/>
          </a:p>
        </p:txBody>
      </p:sp>
    </p:spTree>
    <p:extLst>
      <p:ext uri="{BB962C8B-B14F-4D97-AF65-F5344CB8AC3E}">
        <p14:creationId xmlns:p14="http://schemas.microsoft.com/office/powerpoint/2010/main" val="3118056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D97A6-2452-6BD0-3D02-96C16FBAC78D}"/>
              </a:ext>
            </a:extLst>
          </p:cNvPr>
          <p:cNvSpPr>
            <a:spLocks noGrp="1"/>
          </p:cNvSpPr>
          <p:nvPr>
            <p:ph idx="1"/>
          </p:nvPr>
        </p:nvSpPr>
        <p:spPr>
          <a:xfrm>
            <a:off x="677334" y="468087"/>
            <a:ext cx="9000066" cy="5573276"/>
          </a:xfrm>
        </p:spPr>
        <p:txBody>
          <a:bodyPr>
            <a:normAutofit/>
          </a:bodyPr>
          <a:lstStyle/>
          <a:p>
            <a:pPr algn="just"/>
            <a:r>
              <a:rPr lang="en-US" sz="2800" dirty="0">
                <a:latin typeface="Calibri" panose="020F0502020204030204" pitchFamily="34" charset="0"/>
                <a:ea typeface="Calibri" panose="020F0502020204030204" pitchFamily="34" charset="0"/>
                <a:cs typeface="Calibri" panose="020F0502020204030204" pitchFamily="34" charset="0"/>
              </a:rPr>
              <a:t>There are </a:t>
            </a:r>
            <a:r>
              <a:rPr lang="en-US" sz="2800" b="1" dirty="0">
                <a:latin typeface="Calibri" panose="020F0502020204030204" pitchFamily="34" charset="0"/>
                <a:ea typeface="Calibri" panose="020F0502020204030204" pitchFamily="34" charset="0"/>
                <a:cs typeface="Calibri" panose="020F0502020204030204" pitchFamily="34" charset="0"/>
              </a:rPr>
              <a:t>several design choices regarding the length of string values. </a:t>
            </a:r>
          </a:p>
          <a:p>
            <a:pPr algn="just"/>
            <a:r>
              <a:rPr lang="en-US" sz="2800" dirty="0">
                <a:latin typeface="Calibri" panose="020F0502020204030204" pitchFamily="34" charset="0"/>
                <a:ea typeface="Calibri" panose="020F0502020204030204" pitchFamily="34" charset="0"/>
                <a:cs typeface="Calibri" panose="020F0502020204030204" pitchFamily="34" charset="0"/>
              </a:rPr>
              <a:t>First,  the </a:t>
            </a:r>
            <a:r>
              <a:rPr lang="en-US" sz="2800" b="1" dirty="0">
                <a:latin typeface="Calibri" panose="020F0502020204030204" pitchFamily="34" charset="0"/>
                <a:ea typeface="Calibri" panose="020F0502020204030204" pitchFamily="34" charset="0"/>
                <a:cs typeface="Calibri" panose="020F0502020204030204" pitchFamily="34" charset="0"/>
              </a:rPr>
              <a:t>length can be static and set when the string is created</a:t>
            </a:r>
            <a:r>
              <a:rPr lang="en-US" sz="2800" dirty="0">
                <a:latin typeface="Calibri" panose="020F0502020204030204" pitchFamily="34" charset="0"/>
                <a:ea typeface="Calibri" panose="020F0502020204030204" pitchFamily="34" charset="0"/>
                <a:cs typeface="Calibri" panose="020F0502020204030204" pitchFamily="34" charset="0"/>
              </a:rPr>
              <a:t>. Such a string is called a </a:t>
            </a: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static length string</a:t>
            </a:r>
            <a:r>
              <a:rPr lang="en-US" sz="2800" dirty="0">
                <a:latin typeface="Calibri" panose="020F0502020204030204" pitchFamily="34" charset="0"/>
                <a:ea typeface="Calibri" panose="020F0502020204030204" pitchFamily="34" charset="0"/>
                <a:cs typeface="Calibri" panose="020F0502020204030204" pitchFamily="34" charset="0"/>
              </a:rPr>
              <a:t>.</a:t>
            </a:r>
          </a:p>
          <a:p>
            <a:pPr algn="just"/>
            <a:r>
              <a:rPr lang="en-US" sz="2800" b="1" dirty="0">
                <a:latin typeface="Calibri" panose="020F0502020204030204" pitchFamily="34" charset="0"/>
                <a:ea typeface="Calibri" panose="020F0502020204030204" pitchFamily="34" charset="0"/>
                <a:cs typeface="Calibri" panose="020F0502020204030204" pitchFamily="34" charset="0"/>
              </a:rPr>
              <a:t>Static</a:t>
            </a:r>
            <a:r>
              <a:rPr lang="en-US" sz="2800" dirty="0">
                <a:latin typeface="Calibri" panose="020F0502020204030204" pitchFamily="34" charset="0"/>
                <a:ea typeface="Calibri" panose="020F0502020204030204" pitchFamily="34" charset="0"/>
                <a:cs typeface="Calibri" panose="020F0502020204030204" pitchFamily="34" charset="0"/>
              </a:rPr>
              <a:t>: COBOL, Java‘s String class </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 second option is to </a:t>
            </a:r>
            <a:r>
              <a:rPr lang="en-US" sz="2800" b="1" dirty="0">
                <a:latin typeface="Calibri" panose="020F0502020204030204" pitchFamily="34" charset="0"/>
                <a:ea typeface="Calibri" panose="020F0502020204030204" pitchFamily="34" charset="0"/>
                <a:cs typeface="Calibri" panose="020F0502020204030204" pitchFamily="34" charset="0"/>
              </a:rPr>
              <a:t>allow strings to have varying length up to a declared and fixed maximum set by the variable’s definition</a:t>
            </a:r>
            <a:r>
              <a:rPr lang="en-US" sz="2800" dirty="0">
                <a:latin typeface="Calibri" panose="020F0502020204030204" pitchFamily="34" charset="0"/>
                <a:ea typeface="Calibri" panose="020F0502020204030204" pitchFamily="34" charset="0"/>
                <a:cs typeface="Calibri" panose="020F0502020204030204" pitchFamily="34" charset="0"/>
              </a:rPr>
              <a:t>, as exemplified by the strings in C and the C-style strings of C++. </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These are called </a:t>
            </a: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limited</a:t>
            </a:r>
            <a:r>
              <a:rPr lang="en-US" sz="2800"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dynamic length strings</a:t>
            </a:r>
          </a:p>
          <a:p>
            <a:endParaRPr lang="en-IN" dirty="0"/>
          </a:p>
        </p:txBody>
      </p:sp>
    </p:spTree>
    <p:extLst>
      <p:ext uri="{BB962C8B-B14F-4D97-AF65-F5344CB8AC3E}">
        <p14:creationId xmlns:p14="http://schemas.microsoft.com/office/powerpoint/2010/main" val="2610753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7F42AF-98C4-730D-B881-115B9DE9E4F4}"/>
              </a:ext>
            </a:extLst>
          </p:cNvPr>
          <p:cNvSpPr>
            <a:spLocks noGrp="1"/>
          </p:cNvSpPr>
          <p:nvPr>
            <p:ph idx="1"/>
          </p:nvPr>
        </p:nvSpPr>
        <p:spPr>
          <a:xfrm>
            <a:off x="677334" y="729343"/>
            <a:ext cx="8596668" cy="5312019"/>
          </a:xfrm>
        </p:spPr>
        <p:txBody>
          <a:bodyPr/>
          <a:lstStyle/>
          <a:p>
            <a:pPr algn="just"/>
            <a:r>
              <a:rPr lang="en-US" sz="2400" b="1" dirty="0"/>
              <a:t>Limited Dynamic Length</a:t>
            </a:r>
            <a:r>
              <a:rPr lang="en-US" sz="2400" dirty="0"/>
              <a:t>: C and C++ </a:t>
            </a:r>
          </a:p>
          <a:p>
            <a:pPr algn="just"/>
            <a:r>
              <a:rPr lang="en-US" sz="2400" dirty="0"/>
              <a:t>– In these languages, a special character is used to indicate the end of a string‘s characters, rather than maintaining the length </a:t>
            </a:r>
          </a:p>
          <a:p>
            <a:pPr algn="just"/>
            <a:r>
              <a:rPr lang="en-US" sz="2400" dirty="0"/>
              <a:t>The third option is to allow strings to have varying length with no maximum, as in JavaScript, Perl, and the standard C++ library. These are called </a:t>
            </a:r>
            <a:r>
              <a:rPr lang="en-US" sz="2400" b="1" dirty="0"/>
              <a:t>dynamic length strings.</a:t>
            </a:r>
          </a:p>
          <a:p>
            <a:pPr algn="just"/>
            <a:r>
              <a:rPr lang="en-US" sz="2400" b="1" dirty="0"/>
              <a:t>Dynamic</a:t>
            </a:r>
            <a:r>
              <a:rPr lang="en-US" sz="2400" dirty="0"/>
              <a:t> (no maximum): SNOBOL4, Perl, JavaScript </a:t>
            </a:r>
          </a:p>
          <a:p>
            <a:pPr algn="just"/>
            <a:r>
              <a:rPr lang="en-US" sz="2400" dirty="0"/>
              <a:t> </a:t>
            </a:r>
            <a:r>
              <a:rPr lang="en-US" sz="2400" b="1" dirty="0"/>
              <a:t>Ada supports all three string length options</a:t>
            </a:r>
            <a:endParaRPr lang="en-IN" sz="2400" b="1" dirty="0"/>
          </a:p>
          <a:p>
            <a:endParaRPr lang="en-IN" dirty="0"/>
          </a:p>
        </p:txBody>
      </p:sp>
    </p:spTree>
    <p:extLst>
      <p:ext uri="{BB962C8B-B14F-4D97-AF65-F5344CB8AC3E}">
        <p14:creationId xmlns:p14="http://schemas.microsoft.com/office/powerpoint/2010/main" val="902073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B7A21F-5433-1BCB-FB58-39E00E63147F}"/>
              </a:ext>
            </a:extLst>
          </p:cNvPr>
          <p:cNvSpPr>
            <a:spLocks noGrp="1"/>
          </p:cNvSpPr>
          <p:nvPr>
            <p:ph idx="1"/>
          </p:nvPr>
        </p:nvSpPr>
        <p:spPr>
          <a:xfrm>
            <a:off x="677334" y="1121229"/>
            <a:ext cx="8596668" cy="4920133"/>
          </a:xfrm>
        </p:spPr>
        <p:txBody>
          <a:bodyPr>
            <a:normAutofit/>
          </a:bodyPr>
          <a:lstStyle/>
          <a:p>
            <a:pPr algn="just"/>
            <a:r>
              <a:rPr lang="en-IN" sz="2400" b="1" dirty="0"/>
              <a:t>Evaluation</a:t>
            </a:r>
          </a:p>
          <a:p>
            <a:pPr algn="just"/>
            <a:r>
              <a:rPr lang="en-US" sz="2400" dirty="0"/>
              <a:t>String types are important to the writability of a language. </a:t>
            </a:r>
            <a:endParaRPr lang="en-IN" sz="2400" b="1" dirty="0"/>
          </a:p>
          <a:p>
            <a:pPr algn="just"/>
            <a:r>
              <a:rPr lang="en-US" sz="2400" dirty="0"/>
              <a:t>As a primitive type with static length, they are inexpensive to provide</a:t>
            </a:r>
          </a:p>
          <a:p>
            <a:pPr algn="just"/>
            <a:r>
              <a:rPr lang="en-US" sz="2400" dirty="0"/>
              <a:t> Dynamic length is nice, but is it worth the expense</a:t>
            </a:r>
            <a:r>
              <a:rPr lang="en-US" sz="2400" b="1" dirty="0"/>
              <a:t>?</a:t>
            </a:r>
          </a:p>
          <a:p>
            <a:pPr algn="just"/>
            <a:r>
              <a:rPr lang="en-US" sz="2400" b="1" dirty="0"/>
              <a:t>Implementation of Character String Types</a:t>
            </a:r>
            <a:endParaRPr lang="en-IN" sz="2400" b="1" dirty="0"/>
          </a:p>
        </p:txBody>
      </p:sp>
    </p:spTree>
    <p:extLst>
      <p:ext uri="{BB962C8B-B14F-4D97-AF65-F5344CB8AC3E}">
        <p14:creationId xmlns:p14="http://schemas.microsoft.com/office/powerpoint/2010/main" val="3227170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539B6-D9B0-1D59-4F4F-1C6A301CA98B}"/>
              </a:ext>
            </a:extLst>
          </p:cNvPr>
          <p:cNvSpPr>
            <a:spLocks noGrp="1"/>
          </p:cNvSpPr>
          <p:nvPr>
            <p:ph type="title"/>
          </p:nvPr>
        </p:nvSpPr>
        <p:spPr>
          <a:xfrm>
            <a:off x="677334" y="609600"/>
            <a:ext cx="8596668" cy="685800"/>
          </a:xfrm>
        </p:spPr>
        <p:txBody>
          <a:bodyPr/>
          <a:lstStyle/>
          <a:p>
            <a:pPr algn="ctr"/>
            <a:r>
              <a:rPr lang="en-US" dirty="0"/>
              <a:t>Module 2</a:t>
            </a:r>
            <a:endParaRPr lang="en-IN" dirty="0"/>
          </a:p>
        </p:txBody>
      </p:sp>
      <p:sp>
        <p:nvSpPr>
          <p:cNvPr id="3" name="Content Placeholder 2">
            <a:extLst>
              <a:ext uri="{FF2B5EF4-FFF2-40B4-BE49-F238E27FC236}">
                <a16:creationId xmlns:a16="http://schemas.microsoft.com/office/drawing/2014/main" id="{840BB7E7-9EFC-4968-0056-A69F27BD8EEB}"/>
              </a:ext>
            </a:extLst>
          </p:cNvPr>
          <p:cNvSpPr>
            <a:spLocks noGrp="1"/>
          </p:cNvSpPr>
          <p:nvPr>
            <p:ph idx="1"/>
          </p:nvPr>
        </p:nvSpPr>
        <p:spPr>
          <a:xfrm>
            <a:off x="677334" y="1632857"/>
            <a:ext cx="8989180" cy="4408505"/>
          </a:xfrm>
        </p:spPr>
        <p:txBody>
          <a:bodyPr>
            <a:normAutofit/>
          </a:bodyPr>
          <a:lstStyle/>
          <a:p>
            <a:pPr algn="just"/>
            <a:r>
              <a:rPr lang="en-IN" sz="2400" dirty="0"/>
              <a:t>Data Types – Primitive Data Types, Character String Types, User-Defined Ordinal Types, Array Types, Record Types, List Types, Pointer &amp; Reference Types, </a:t>
            </a:r>
          </a:p>
          <a:p>
            <a:pPr algn="just"/>
            <a:r>
              <a:rPr lang="en-IN" sz="2400" dirty="0"/>
              <a:t>Type Checking, Strong Typing, Type Equivalence. </a:t>
            </a:r>
          </a:p>
          <a:p>
            <a:pPr algn="just"/>
            <a:r>
              <a:rPr lang="en-IN" sz="2400" dirty="0"/>
              <a:t>Expressions – Arithmetic Expressions, Overloaded Operators, Type Conversions, Relational and Boolean Expressions, Short-Circuit Evaluation.</a:t>
            </a:r>
          </a:p>
          <a:p>
            <a:pPr algn="just"/>
            <a:r>
              <a:rPr lang="en-IN" sz="2400" dirty="0"/>
              <a:t> Assignment- Assignment Statements, Mixed-mode Assignment</a:t>
            </a:r>
          </a:p>
        </p:txBody>
      </p:sp>
    </p:spTree>
    <p:extLst>
      <p:ext uri="{BB962C8B-B14F-4D97-AF65-F5344CB8AC3E}">
        <p14:creationId xmlns:p14="http://schemas.microsoft.com/office/powerpoint/2010/main" val="38255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2178-F966-7672-6770-638C9EE1573B}"/>
              </a:ext>
            </a:extLst>
          </p:cNvPr>
          <p:cNvSpPr>
            <a:spLocks noGrp="1"/>
          </p:cNvSpPr>
          <p:nvPr>
            <p:ph type="title"/>
          </p:nvPr>
        </p:nvSpPr>
        <p:spPr/>
        <p:txBody>
          <a:bodyPr/>
          <a:lstStyle/>
          <a:p>
            <a:pPr algn="ctr"/>
            <a:r>
              <a:rPr lang="en-US" dirty="0"/>
              <a:t>Implementation of Character String Types</a:t>
            </a:r>
            <a:endParaRPr lang="en-IN" dirty="0"/>
          </a:p>
        </p:txBody>
      </p:sp>
      <p:sp>
        <p:nvSpPr>
          <p:cNvPr id="3" name="Content Placeholder 2">
            <a:extLst>
              <a:ext uri="{FF2B5EF4-FFF2-40B4-BE49-F238E27FC236}">
                <a16:creationId xmlns:a16="http://schemas.microsoft.com/office/drawing/2014/main" id="{E05A6268-0029-DA03-FAAA-A4E48F8CDD13}"/>
              </a:ext>
            </a:extLst>
          </p:cNvPr>
          <p:cNvSpPr>
            <a:spLocks noGrp="1"/>
          </p:cNvSpPr>
          <p:nvPr>
            <p:ph idx="1"/>
          </p:nvPr>
        </p:nvSpPr>
        <p:spPr>
          <a:xfrm>
            <a:off x="677333" y="2160589"/>
            <a:ext cx="9424609" cy="3880773"/>
          </a:xfrm>
        </p:spPr>
        <p:txBody>
          <a:bodyPr>
            <a:normAutofit/>
          </a:bodyPr>
          <a:lstStyle/>
          <a:p>
            <a:pPr algn="just"/>
            <a:r>
              <a:rPr lang="en-US" sz="2400" dirty="0"/>
              <a:t>A </a:t>
            </a:r>
            <a:r>
              <a:rPr lang="en-US" sz="2400" b="1" dirty="0"/>
              <a:t>descriptor</a:t>
            </a:r>
            <a:r>
              <a:rPr lang="en-US" sz="2400" dirty="0"/>
              <a:t> for a static character string type, which is required only during compilation, has three fields. </a:t>
            </a:r>
          </a:p>
          <a:p>
            <a:pPr algn="just"/>
            <a:r>
              <a:rPr lang="en-US" sz="2400" dirty="0"/>
              <a:t>The first field of every descriptor is the </a:t>
            </a:r>
            <a:r>
              <a:rPr lang="en-US" sz="2400" b="1" dirty="0"/>
              <a:t>name</a:t>
            </a:r>
            <a:r>
              <a:rPr lang="en-US" sz="2400" dirty="0"/>
              <a:t> of the type</a:t>
            </a:r>
          </a:p>
          <a:p>
            <a:pPr algn="just"/>
            <a:r>
              <a:rPr lang="en-US" sz="2400" dirty="0"/>
              <a:t>The second field is the type’s </a:t>
            </a:r>
            <a:r>
              <a:rPr lang="en-US" sz="2400" b="1" dirty="0"/>
              <a:t>length</a:t>
            </a:r>
            <a:r>
              <a:rPr lang="en-US" sz="2400" dirty="0"/>
              <a:t> (in characters). </a:t>
            </a:r>
          </a:p>
          <a:p>
            <a:pPr algn="just"/>
            <a:r>
              <a:rPr lang="en-US" sz="2400" dirty="0"/>
              <a:t>The third field is the </a:t>
            </a:r>
            <a:r>
              <a:rPr lang="en-US" sz="2400" b="1" dirty="0"/>
              <a:t>address of the first character.</a:t>
            </a:r>
          </a:p>
          <a:p>
            <a:pPr algn="just"/>
            <a:r>
              <a:rPr lang="en-US" sz="2400" b="1" dirty="0"/>
              <a:t>Limited dynamic strings </a:t>
            </a:r>
            <a:r>
              <a:rPr lang="en-US" sz="2400" dirty="0"/>
              <a:t>require a </a:t>
            </a:r>
            <a:r>
              <a:rPr lang="en-US" sz="2400" b="1" dirty="0"/>
              <a:t>run-time descriptor </a:t>
            </a:r>
            <a:r>
              <a:rPr lang="en-US" sz="2400" dirty="0"/>
              <a:t>to store both the </a:t>
            </a:r>
            <a:r>
              <a:rPr lang="en-US" sz="2400" b="1" dirty="0"/>
              <a:t>fixed maximum length and the current length</a:t>
            </a:r>
            <a:endParaRPr lang="en-IN" sz="2400" b="1" dirty="0"/>
          </a:p>
        </p:txBody>
      </p:sp>
    </p:spTree>
    <p:extLst>
      <p:ext uri="{BB962C8B-B14F-4D97-AF65-F5344CB8AC3E}">
        <p14:creationId xmlns:p14="http://schemas.microsoft.com/office/powerpoint/2010/main" val="4135189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D057C4-DB49-4A82-8B55-8722A41C13C6}"/>
              </a:ext>
            </a:extLst>
          </p:cNvPr>
          <p:cNvPicPr>
            <a:picLocks noGrp="1" noChangeAspect="1"/>
          </p:cNvPicPr>
          <p:nvPr>
            <p:ph idx="1"/>
          </p:nvPr>
        </p:nvPicPr>
        <p:blipFill>
          <a:blip r:embed="rId2"/>
          <a:stretch>
            <a:fillRect/>
          </a:stretch>
        </p:blipFill>
        <p:spPr>
          <a:xfrm>
            <a:off x="936243" y="685801"/>
            <a:ext cx="8566986" cy="5094968"/>
          </a:xfrm>
        </p:spPr>
      </p:pic>
    </p:spTree>
    <p:extLst>
      <p:ext uri="{BB962C8B-B14F-4D97-AF65-F5344CB8AC3E}">
        <p14:creationId xmlns:p14="http://schemas.microsoft.com/office/powerpoint/2010/main" val="2021999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95560-43DD-B959-E92F-6B90D039F0EA}"/>
              </a:ext>
            </a:extLst>
          </p:cNvPr>
          <p:cNvSpPr>
            <a:spLocks noGrp="1"/>
          </p:cNvSpPr>
          <p:nvPr>
            <p:ph idx="1"/>
          </p:nvPr>
        </p:nvSpPr>
        <p:spPr>
          <a:xfrm>
            <a:off x="677334" y="1262743"/>
            <a:ext cx="8596668" cy="4778619"/>
          </a:xfrm>
        </p:spPr>
        <p:txBody>
          <a:bodyPr>
            <a:normAutofit/>
          </a:bodyPr>
          <a:lstStyle/>
          <a:p>
            <a:pPr algn="just"/>
            <a:r>
              <a:rPr lang="en-US" sz="2400" b="1" dirty="0"/>
              <a:t>Dynamic length strings </a:t>
            </a:r>
            <a:r>
              <a:rPr lang="en-US" sz="2400" dirty="0"/>
              <a:t>require a simpler run-time descriptor because only the current length needs to be stored. </a:t>
            </a:r>
          </a:p>
          <a:p>
            <a:pPr algn="just"/>
            <a:r>
              <a:rPr lang="en-US" sz="2400" dirty="0"/>
              <a:t>Although we depict descriptors as independent blocks of storage, in most cases, they are stored in the </a:t>
            </a:r>
            <a:r>
              <a:rPr lang="en-US" sz="2400" b="1" dirty="0"/>
              <a:t>symbol table</a:t>
            </a:r>
            <a:endParaRPr lang="en-IN" sz="2400" b="1" dirty="0"/>
          </a:p>
        </p:txBody>
      </p:sp>
    </p:spTree>
    <p:extLst>
      <p:ext uri="{BB962C8B-B14F-4D97-AF65-F5344CB8AC3E}">
        <p14:creationId xmlns:p14="http://schemas.microsoft.com/office/powerpoint/2010/main" val="1481915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216A3E-2AA1-3E1D-0183-B197AF40DD88}"/>
              </a:ext>
            </a:extLst>
          </p:cNvPr>
          <p:cNvPicPr>
            <a:picLocks noGrp="1" noChangeAspect="1"/>
          </p:cNvPicPr>
          <p:nvPr>
            <p:ph idx="1"/>
          </p:nvPr>
        </p:nvPicPr>
        <p:blipFill>
          <a:blip r:embed="rId2"/>
          <a:stretch>
            <a:fillRect/>
          </a:stretch>
        </p:blipFill>
        <p:spPr>
          <a:xfrm>
            <a:off x="677863" y="631371"/>
            <a:ext cx="9347880" cy="4840407"/>
          </a:xfrm>
        </p:spPr>
      </p:pic>
    </p:spTree>
    <p:extLst>
      <p:ext uri="{BB962C8B-B14F-4D97-AF65-F5344CB8AC3E}">
        <p14:creationId xmlns:p14="http://schemas.microsoft.com/office/powerpoint/2010/main" val="3350401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EDF150-7239-F33F-B65C-7793672E2B23}"/>
              </a:ext>
            </a:extLst>
          </p:cNvPr>
          <p:cNvPicPr>
            <a:picLocks noGrp="1" noChangeAspect="1"/>
          </p:cNvPicPr>
          <p:nvPr>
            <p:ph idx="1"/>
          </p:nvPr>
        </p:nvPicPr>
        <p:blipFill>
          <a:blip r:embed="rId2"/>
          <a:stretch>
            <a:fillRect/>
          </a:stretch>
        </p:blipFill>
        <p:spPr>
          <a:xfrm>
            <a:off x="329521" y="838200"/>
            <a:ext cx="9162822" cy="4570713"/>
          </a:xfrm>
        </p:spPr>
      </p:pic>
    </p:spTree>
    <p:extLst>
      <p:ext uri="{BB962C8B-B14F-4D97-AF65-F5344CB8AC3E}">
        <p14:creationId xmlns:p14="http://schemas.microsoft.com/office/powerpoint/2010/main" val="2576654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4DC7848-BCD3-90AB-CB61-789E6011D642}"/>
              </a:ext>
            </a:extLst>
          </p:cNvPr>
          <p:cNvPicPr>
            <a:picLocks noGrp="1" noChangeAspect="1"/>
          </p:cNvPicPr>
          <p:nvPr>
            <p:ph idx="1"/>
          </p:nvPr>
        </p:nvPicPr>
        <p:blipFill>
          <a:blip r:embed="rId2"/>
          <a:stretch>
            <a:fillRect/>
          </a:stretch>
        </p:blipFill>
        <p:spPr>
          <a:xfrm>
            <a:off x="174171" y="1164770"/>
            <a:ext cx="9546771" cy="4044845"/>
          </a:xfrm>
        </p:spPr>
      </p:pic>
    </p:spTree>
    <p:extLst>
      <p:ext uri="{BB962C8B-B14F-4D97-AF65-F5344CB8AC3E}">
        <p14:creationId xmlns:p14="http://schemas.microsoft.com/office/powerpoint/2010/main" val="2074491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C66BBA-761F-4FE4-9388-BD5EA86E823A}"/>
              </a:ext>
            </a:extLst>
          </p:cNvPr>
          <p:cNvPicPr>
            <a:picLocks noGrp="1" noChangeAspect="1"/>
          </p:cNvPicPr>
          <p:nvPr>
            <p:ph idx="1"/>
          </p:nvPr>
        </p:nvPicPr>
        <p:blipFill>
          <a:blip r:embed="rId2"/>
          <a:stretch>
            <a:fillRect/>
          </a:stretch>
        </p:blipFill>
        <p:spPr>
          <a:xfrm>
            <a:off x="188006" y="489857"/>
            <a:ext cx="10098994" cy="4418025"/>
          </a:xfrm>
        </p:spPr>
      </p:pic>
    </p:spTree>
    <p:extLst>
      <p:ext uri="{BB962C8B-B14F-4D97-AF65-F5344CB8AC3E}">
        <p14:creationId xmlns:p14="http://schemas.microsoft.com/office/powerpoint/2010/main" val="1120187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F24B0F-8DD6-9991-067C-4259F6910529}"/>
              </a:ext>
            </a:extLst>
          </p:cNvPr>
          <p:cNvPicPr>
            <a:picLocks noGrp="1" noChangeAspect="1"/>
          </p:cNvPicPr>
          <p:nvPr>
            <p:ph idx="1"/>
          </p:nvPr>
        </p:nvPicPr>
        <p:blipFill>
          <a:blip r:embed="rId2"/>
          <a:stretch>
            <a:fillRect/>
          </a:stretch>
        </p:blipFill>
        <p:spPr>
          <a:xfrm>
            <a:off x="251104" y="794657"/>
            <a:ext cx="11940896" cy="4887685"/>
          </a:xfrm>
        </p:spPr>
      </p:pic>
    </p:spTree>
    <p:extLst>
      <p:ext uri="{BB962C8B-B14F-4D97-AF65-F5344CB8AC3E}">
        <p14:creationId xmlns:p14="http://schemas.microsoft.com/office/powerpoint/2010/main" val="2030362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B3F67F3-C66A-94CC-1509-E8881E0C6E88}"/>
              </a:ext>
            </a:extLst>
          </p:cNvPr>
          <p:cNvSpPr>
            <a:spLocks noGrp="1"/>
          </p:cNvSpPr>
          <p:nvPr>
            <p:ph idx="1"/>
          </p:nvPr>
        </p:nvSpPr>
        <p:spPr/>
        <p:txBody>
          <a:bodyPr/>
          <a:lstStyle/>
          <a:p>
            <a:endParaRPr lang="en-IN"/>
          </a:p>
        </p:txBody>
      </p:sp>
      <p:pic>
        <p:nvPicPr>
          <p:cNvPr id="9" name="Picture 8">
            <a:extLst>
              <a:ext uri="{FF2B5EF4-FFF2-40B4-BE49-F238E27FC236}">
                <a16:creationId xmlns:a16="http://schemas.microsoft.com/office/drawing/2014/main" id="{CF780A2E-3560-3627-CDF3-B34531CB748C}"/>
              </a:ext>
            </a:extLst>
          </p:cNvPr>
          <p:cNvPicPr>
            <a:picLocks noChangeAspect="1"/>
          </p:cNvPicPr>
          <p:nvPr/>
        </p:nvPicPr>
        <p:blipFill>
          <a:blip r:embed="rId2"/>
          <a:stretch>
            <a:fillRect/>
          </a:stretch>
        </p:blipFill>
        <p:spPr>
          <a:xfrm>
            <a:off x="304800" y="1145960"/>
            <a:ext cx="11887200" cy="4566079"/>
          </a:xfrm>
          <a:prstGeom prst="rect">
            <a:avLst/>
          </a:prstGeom>
        </p:spPr>
      </p:pic>
    </p:spTree>
    <p:extLst>
      <p:ext uri="{BB962C8B-B14F-4D97-AF65-F5344CB8AC3E}">
        <p14:creationId xmlns:p14="http://schemas.microsoft.com/office/powerpoint/2010/main" val="3657551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572863-8FE1-48AE-0340-2A753205D81B}"/>
              </a:ext>
            </a:extLst>
          </p:cNvPr>
          <p:cNvPicPr>
            <a:picLocks noGrp="1" noChangeAspect="1"/>
          </p:cNvPicPr>
          <p:nvPr>
            <p:ph idx="1"/>
          </p:nvPr>
        </p:nvPicPr>
        <p:blipFill>
          <a:blip r:embed="rId2"/>
          <a:stretch>
            <a:fillRect/>
          </a:stretch>
        </p:blipFill>
        <p:spPr>
          <a:xfrm>
            <a:off x="833585" y="642256"/>
            <a:ext cx="10955643" cy="4680858"/>
          </a:xfrm>
        </p:spPr>
      </p:pic>
    </p:spTree>
    <p:extLst>
      <p:ext uri="{BB962C8B-B14F-4D97-AF65-F5344CB8AC3E}">
        <p14:creationId xmlns:p14="http://schemas.microsoft.com/office/powerpoint/2010/main" val="335201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AA8E-3C4F-FD35-3F6B-042BEF5FD49B}"/>
              </a:ext>
            </a:extLst>
          </p:cNvPr>
          <p:cNvSpPr>
            <a:spLocks noGrp="1"/>
          </p:cNvSpPr>
          <p:nvPr>
            <p:ph type="title"/>
          </p:nvPr>
        </p:nvSpPr>
        <p:spPr>
          <a:xfrm>
            <a:off x="677334" y="609600"/>
            <a:ext cx="8596668" cy="718457"/>
          </a:xfrm>
        </p:spPr>
        <p:txBody>
          <a:bodyPr/>
          <a:lstStyle/>
          <a:p>
            <a:pPr algn="ctr"/>
            <a:r>
              <a:rPr lang="en-US" dirty="0"/>
              <a:t>Datatypes</a:t>
            </a:r>
            <a:endParaRPr lang="en-IN" dirty="0"/>
          </a:p>
        </p:txBody>
      </p:sp>
      <p:sp>
        <p:nvSpPr>
          <p:cNvPr id="3" name="Content Placeholder 2">
            <a:extLst>
              <a:ext uri="{FF2B5EF4-FFF2-40B4-BE49-F238E27FC236}">
                <a16:creationId xmlns:a16="http://schemas.microsoft.com/office/drawing/2014/main" id="{F85AAB73-35E0-0475-80F0-A40128D9C56C}"/>
              </a:ext>
            </a:extLst>
          </p:cNvPr>
          <p:cNvSpPr>
            <a:spLocks noGrp="1"/>
          </p:cNvSpPr>
          <p:nvPr>
            <p:ph idx="1"/>
          </p:nvPr>
        </p:nvSpPr>
        <p:spPr>
          <a:xfrm>
            <a:off x="677333" y="1458687"/>
            <a:ext cx="8978295" cy="4582676"/>
          </a:xfrm>
        </p:spPr>
        <p:txBody>
          <a:bodyPr>
            <a:noAutofit/>
          </a:bodyPr>
          <a:lstStyle/>
          <a:p>
            <a:pPr algn="just"/>
            <a:r>
              <a:rPr lang="en-US" sz="2800" dirty="0">
                <a:latin typeface="Calibri" panose="020F0502020204030204" pitchFamily="34" charset="0"/>
                <a:ea typeface="Calibri" panose="020F0502020204030204" pitchFamily="34" charset="0"/>
                <a:cs typeface="Calibri" panose="020F0502020204030204" pitchFamily="34" charset="0"/>
              </a:rPr>
              <a:t>A </a:t>
            </a: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data type </a:t>
            </a:r>
            <a:r>
              <a:rPr lang="en-US" sz="2800" dirty="0">
                <a:latin typeface="Calibri" panose="020F0502020204030204" pitchFamily="34" charset="0"/>
                <a:ea typeface="Calibri" panose="020F0502020204030204" pitchFamily="34" charset="0"/>
                <a:cs typeface="Calibri" panose="020F0502020204030204" pitchFamily="34" charset="0"/>
              </a:rPr>
              <a:t>defines a collection of data values and a set of predefined operations on those values. </a:t>
            </a:r>
          </a:p>
          <a:p>
            <a:pPr algn="just"/>
            <a:r>
              <a:rPr lang="en-US" sz="2800" dirty="0">
                <a:latin typeface="Calibri" panose="020F0502020204030204" pitchFamily="34" charset="0"/>
                <a:ea typeface="Calibri" panose="020F0502020204030204" pitchFamily="34" charset="0"/>
                <a:cs typeface="Calibri" panose="020F0502020204030204" pitchFamily="34" charset="0"/>
              </a:rPr>
              <a:t>Computer programs produce results by manipulating data. </a:t>
            </a:r>
          </a:p>
          <a:p>
            <a:pPr algn="just"/>
            <a:r>
              <a:rPr lang="en-US" sz="2800" dirty="0">
                <a:latin typeface="Calibri" panose="020F0502020204030204" pitchFamily="34" charset="0"/>
                <a:ea typeface="Calibri" panose="020F0502020204030204" pitchFamily="34" charset="0"/>
                <a:cs typeface="Calibri" panose="020F0502020204030204" pitchFamily="34" charset="0"/>
              </a:rPr>
              <a:t>An important factor in determining the ease with which they can perform this task is how well the data types available in the language being used match the objects in the real-world of the problem being addressed. </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Therefore, it is crucial that a language supports an appropriate collection of data types and structures</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2220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5429-17DE-0E91-5207-07F195FD68DB}"/>
              </a:ext>
            </a:extLst>
          </p:cNvPr>
          <p:cNvSpPr>
            <a:spLocks noGrp="1"/>
          </p:cNvSpPr>
          <p:nvPr>
            <p:ph type="title"/>
          </p:nvPr>
        </p:nvSpPr>
        <p:spPr>
          <a:xfrm>
            <a:off x="677334" y="609600"/>
            <a:ext cx="8596668" cy="609600"/>
          </a:xfrm>
        </p:spPr>
        <p:txBody>
          <a:bodyPr>
            <a:normAutofit fontScale="90000"/>
          </a:bodyPr>
          <a:lstStyle/>
          <a:p>
            <a:pPr algn="ctr"/>
            <a:r>
              <a:rPr lang="en-IN" dirty="0"/>
              <a:t>Arrays and Indices</a:t>
            </a:r>
          </a:p>
        </p:txBody>
      </p:sp>
      <p:pic>
        <p:nvPicPr>
          <p:cNvPr id="5" name="Content Placeholder 4">
            <a:extLst>
              <a:ext uri="{FF2B5EF4-FFF2-40B4-BE49-F238E27FC236}">
                <a16:creationId xmlns:a16="http://schemas.microsoft.com/office/drawing/2014/main" id="{FD2F847D-F2AD-CB14-559D-0B961DF9C75B}"/>
              </a:ext>
            </a:extLst>
          </p:cNvPr>
          <p:cNvPicPr>
            <a:picLocks noGrp="1" noChangeAspect="1"/>
          </p:cNvPicPr>
          <p:nvPr>
            <p:ph idx="1"/>
          </p:nvPr>
        </p:nvPicPr>
        <p:blipFill>
          <a:blip r:embed="rId2"/>
          <a:stretch>
            <a:fillRect/>
          </a:stretch>
        </p:blipFill>
        <p:spPr>
          <a:xfrm>
            <a:off x="421645" y="1338943"/>
            <a:ext cx="11348709" cy="5366657"/>
          </a:xfrm>
        </p:spPr>
      </p:pic>
    </p:spTree>
    <p:extLst>
      <p:ext uri="{BB962C8B-B14F-4D97-AF65-F5344CB8AC3E}">
        <p14:creationId xmlns:p14="http://schemas.microsoft.com/office/powerpoint/2010/main" val="692448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DE491-021A-1CC4-743B-A390DFF1FF21}"/>
              </a:ext>
            </a:extLst>
          </p:cNvPr>
          <p:cNvSpPr>
            <a:spLocks noGrp="1"/>
          </p:cNvSpPr>
          <p:nvPr>
            <p:ph type="title"/>
          </p:nvPr>
        </p:nvSpPr>
        <p:spPr/>
        <p:txBody>
          <a:bodyPr/>
          <a:lstStyle/>
          <a:p>
            <a:r>
              <a:rPr lang="en-US" dirty="0"/>
              <a:t>Subscript Bindings and Array Categories</a:t>
            </a:r>
            <a:endParaRPr lang="en-IN" dirty="0"/>
          </a:p>
        </p:txBody>
      </p:sp>
      <p:sp>
        <p:nvSpPr>
          <p:cNvPr id="3" name="Content Placeholder 2">
            <a:extLst>
              <a:ext uri="{FF2B5EF4-FFF2-40B4-BE49-F238E27FC236}">
                <a16:creationId xmlns:a16="http://schemas.microsoft.com/office/drawing/2014/main" id="{D61CB343-4137-EFF5-FF07-254C1D347FA5}"/>
              </a:ext>
            </a:extLst>
          </p:cNvPr>
          <p:cNvSpPr>
            <a:spLocks noGrp="1"/>
          </p:cNvSpPr>
          <p:nvPr>
            <p:ph idx="1"/>
          </p:nvPr>
        </p:nvSpPr>
        <p:spPr>
          <a:xfrm>
            <a:off x="677334" y="1632857"/>
            <a:ext cx="9032723" cy="4408505"/>
          </a:xfrm>
        </p:spPr>
        <p:txBody>
          <a:bodyPr>
            <a:normAutofit lnSpcReduction="10000"/>
          </a:bodyPr>
          <a:lstStyle/>
          <a:p>
            <a:pPr algn="just"/>
            <a:r>
              <a:rPr lang="en-US" sz="2800" dirty="0"/>
              <a:t>There are five categories of arrays, based on the binding to subscript ranges, the binding to storage, and from where the storage is allocated</a:t>
            </a:r>
          </a:p>
          <a:p>
            <a:pPr>
              <a:lnSpc>
                <a:spcPct val="150000"/>
              </a:lnSpc>
            </a:pPr>
            <a:r>
              <a:rPr lang="en-US" sz="2800" b="0" i="0" dirty="0">
                <a:solidFill>
                  <a:srgbClr val="C00000"/>
                </a:solidFill>
                <a:effectLst/>
                <a:latin typeface="-apple-system"/>
              </a:rPr>
              <a:t>1. Static array</a:t>
            </a:r>
            <a:br>
              <a:rPr lang="en-US" sz="2800" dirty="0">
                <a:solidFill>
                  <a:srgbClr val="C00000"/>
                </a:solidFill>
              </a:rPr>
            </a:br>
            <a:r>
              <a:rPr lang="en-US" sz="2800" b="0" i="0" dirty="0">
                <a:solidFill>
                  <a:srgbClr val="C00000"/>
                </a:solidFill>
                <a:effectLst/>
                <a:latin typeface="-apple-system"/>
              </a:rPr>
              <a:t>2. Fixed stack-dynamic array</a:t>
            </a:r>
            <a:br>
              <a:rPr lang="en-US" sz="2800" dirty="0">
                <a:solidFill>
                  <a:srgbClr val="C00000"/>
                </a:solidFill>
              </a:rPr>
            </a:br>
            <a:r>
              <a:rPr lang="en-US" sz="2800" b="0" i="0" dirty="0">
                <a:solidFill>
                  <a:srgbClr val="C00000"/>
                </a:solidFill>
                <a:effectLst/>
                <a:latin typeface="-apple-system"/>
              </a:rPr>
              <a:t>3. Stack dynamic array</a:t>
            </a:r>
            <a:br>
              <a:rPr lang="en-US" sz="2800" dirty="0">
                <a:solidFill>
                  <a:srgbClr val="C00000"/>
                </a:solidFill>
              </a:rPr>
            </a:br>
            <a:r>
              <a:rPr lang="en-US" sz="2800" b="0" i="0" dirty="0">
                <a:solidFill>
                  <a:srgbClr val="C00000"/>
                </a:solidFill>
                <a:effectLst/>
                <a:latin typeface="-apple-system"/>
              </a:rPr>
              <a:t>4. Fixed heap dynamic array</a:t>
            </a:r>
            <a:br>
              <a:rPr lang="en-US" sz="2800" dirty="0">
                <a:solidFill>
                  <a:srgbClr val="C00000"/>
                </a:solidFill>
              </a:rPr>
            </a:br>
            <a:r>
              <a:rPr lang="en-US" sz="2800" b="0" i="0" dirty="0">
                <a:solidFill>
                  <a:srgbClr val="C00000"/>
                </a:solidFill>
                <a:effectLst/>
                <a:latin typeface="-apple-system"/>
              </a:rPr>
              <a:t>5. Heap dynamic array</a:t>
            </a:r>
            <a:endParaRPr lang="en-IN" sz="2800" dirty="0">
              <a:solidFill>
                <a:srgbClr val="C00000"/>
              </a:solidFill>
            </a:endParaRPr>
          </a:p>
        </p:txBody>
      </p:sp>
    </p:spTree>
    <p:extLst>
      <p:ext uri="{BB962C8B-B14F-4D97-AF65-F5344CB8AC3E}">
        <p14:creationId xmlns:p14="http://schemas.microsoft.com/office/powerpoint/2010/main" val="2572892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720A1-B420-E70F-4326-A0ACAF4DBB8A}"/>
              </a:ext>
            </a:extLst>
          </p:cNvPr>
          <p:cNvSpPr>
            <a:spLocks noGrp="1"/>
          </p:cNvSpPr>
          <p:nvPr>
            <p:ph type="title"/>
          </p:nvPr>
        </p:nvSpPr>
        <p:spPr>
          <a:xfrm>
            <a:off x="677334" y="609600"/>
            <a:ext cx="8596668" cy="664029"/>
          </a:xfrm>
        </p:spPr>
        <p:txBody>
          <a:bodyPr/>
          <a:lstStyle/>
          <a:p>
            <a:r>
              <a:rPr lang="en-US" dirty="0"/>
              <a:t>Static array</a:t>
            </a:r>
            <a:endParaRPr lang="en-IN" dirty="0"/>
          </a:p>
        </p:txBody>
      </p:sp>
      <p:sp>
        <p:nvSpPr>
          <p:cNvPr id="3" name="Content Placeholder 2">
            <a:extLst>
              <a:ext uri="{FF2B5EF4-FFF2-40B4-BE49-F238E27FC236}">
                <a16:creationId xmlns:a16="http://schemas.microsoft.com/office/drawing/2014/main" id="{C830973D-F45B-9379-9388-9F60352B2052}"/>
              </a:ext>
            </a:extLst>
          </p:cNvPr>
          <p:cNvSpPr>
            <a:spLocks noGrp="1"/>
          </p:cNvSpPr>
          <p:nvPr>
            <p:ph idx="1"/>
          </p:nvPr>
        </p:nvSpPr>
        <p:spPr>
          <a:xfrm>
            <a:off x="677334" y="1469571"/>
            <a:ext cx="8596668" cy="4571791"/>
          </a:xfrm>
        </p:spPr>
        <p:txBody>
          <a:bodyPr>
            <a:normAutofit/>
          </a:bodyPr>
          <a:lstStyle/>
          <a:p>
            <a:pPr algn="just"/>
            <a:r>
              <a:rPr lang="en-US" sz="2400" dirty="0"/>
              <a:t>A static array is one in which the </a:t>
            </a:r>
            <a:r>
              <a:rPr lang="en-US" sz="2400" dirty="0">
                <a:solidFill>
                  <a:srgbClr val="C00000"/>
                </a:solidFill>
              </a:rPr>
              <a:t>subscript ranges are statically bound</a:t>
            </a:r>
            <a:r>
              <a:rPr lang="en-US" sz="2400" dirty="0"/>
              <a:t> and </a:t>
            </a:r>
            <a:r>
              <a:rPr lang="en-US" sz="2400" dirty="0">
                <a:solidFill>
                  <a:srgbClr val="C00000"/>
                </a:solidFill>
              </a:rPr>
              <a:t>storage allocation is static </a:t>
            </a:r>
            <a:r>
              <a:rPr lang="en-US" sz="2400" dirty="0"/>
              <a:t>(done before run time). </a:t>
            </a:r>
          </a:p>
          <a:p>
            <a:pPr algn="just"/>
            <a:r>
              <a:rPr lang="en-US" sz="2400" dirty="0"/>
              <a:t>The </a:t>
            </a:r>
            <a:r>
              <a:rPr lang="en-US" sz="2400" b="1" dirty="0"/>
              <a:t>advantage</a:t>
            </a:r>
            <a:r>
              <a:rPr lang="en-US" sz="2400" dirty="0"/>
              <a:t> of static arrays is </a:t>
            </a:r>
            <a:r>
              <a:rPr lang="en-US" sz="2400" dirty="0">
                <a:solidFill>
                  <a:srgbClr val="C00000"/>
                </a:solidFill>
              </a:rPr>
              <a:t>efficiency:</a:t>
            </a:r>
            <a:endParaRPr lang="en-US" sz="2400" dirty="0"/>
          </a:p>
          <a:p>
            <a:pPr algn="just"/>
            <a:r>
              <a:rPr lang="en-US" sz="2400" dirty="0"/>
              <a:t>No dynamic allocation or deallocation is required. </a:t>
            </a:r>
          </a:p>
          <a:p>
            <a:pPr algn="just"/>
            <a:r>
              <a:rPr lang="en-US" sz="2400" dirty="0"/>
              <a:t>The </a:t>
            </a:r>
            <a:r>
              <a:rPr lang="en-US" sz="2400" b="1" dirty="0"/>
              <a:t>disadvantage</a:t>
            </a:r>
            <a:r>
              <a:rPr lang="en-US" sz="2400" dirty="0"/>
              <a:t> is that the storage for the array is fixed for the entire execution time of the program</a:t>
            </a:r>
          </a:p>
          <a:p>
            <a:pPr algn="just"/>
            <a:r>
              <a:rPr lang="en-US" sz="2400" dirty="0"/>
              <a:t>Int a[10];</a:t>
            </a:r>
            <a:endParaRPr lang="en-IN" sz="2400" dirty="0"/>
          </a:p>
        </p:txBody>
      </p:sp>
    </p:spTree>
    <p:extLst>
      <p:ext uri="{BB962C8B-B14F-4D97-AF65-F5344CB8AC3E}">
        <p14:creationId xmlns:p14="http://schemas.microsoft.com/office/powerpoint/2010/main" val="891631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6672-F441-77AF-4D0B-F12F5DC72C1B}"/>
              </a:ext>
            </a:extLst>
          </p:cNvPr>
          <p:cNvSpPr>
            <a:spLocks noGrp="1"/>
          </p:cNvSpPr>
          <p:nvPr>
            <p:ph type="title"/>
          </p:nvPr>
        </p:nvSpPr>
        <p:spPr>
          <a:xfrm>
            <a:off x="677334" y="609600"/>
            <a:ext cx="8596668" cy="718457"/>
          </a:xfrm>
        </p:spPr>
        <p:txBody>
          <a:bodyPr/>
          <a:lstStyle/>
          <a:p>
            <a:pPr algn="ctr"/>
            <a:r>
              <a:rPr lang="en-IN" dirty="0"/>
              <a:t>Fixed stack-dynamic array</a:t>
            </a:r>
          </a:p>
        </p:txBody>
      </p:sp>
      <p:sp>
        <p:nvSpPr>
          <p:cNvPr id="3" name="Content Placeholder 2">
            <a:extLst>
              <a:ext uri="{FF2B5EF4-FFF2-40B4-BE49-F238E27FC236}">
                <a16:creationId xmlns:a16="http://schemas.microsoft.com/office/drawing/2014/main" id="{89274F06-6559-A01C-4672-FE2F04B2D699}"/>
              </a:ext>
            </a:extLst>
          </p:cNvPr>
          <p:cNvSpPr>
            <a:spLocks noGrp="1"/>
          </p:cNvSpPr>
          <p:nvPr>
            <p:ph idx="1"/>
          </p:nvPr>
        </p:nvSpPr>
        <p:spPr>
          <a:xfrm>
            <a:off x="315687" y="1502229"/>
            <a:ext cx="9427027" cy="4539133"/>
          </a:xfrm>
        </p:spPr>
        <p:txBody>
          <a:bodyPr>
            <a:normAutofit/>
          </a:bodyPr>
          <a:lstStyle/>
          <a:p>
            <a:pPr algn="just"/>
            <a:r>
              <a:rPr lang="en-US" sz="2800" dirty="0">
                <a:latin typeface="Times New Roman" panose="02020603050405020304" pitchFamily="18" charset="0"/>
                <a:cs typeface="Times New Roman" panose="02020603050405020304" pitchFamily="18" charset="0"/>
              </a:rPr>
              <a:t>A fixed stack-dynamic array is one in which the </a:t>
            </a:r>
            <a:r>
              <a:rPr lang="en-US" sz="2800" dirty="0">
                <a:solidFill>
                  <a:srgbClr val="C00000"/>
                </a:solidFill>
                <a:latin typeface="Times New Roman" panose="02020603050405020304" pitchFamily="18" charset="0"/>
                <a:cs typeface="Times New Roman" panose="02020603050405020304" pitchFamily="18" charset="0"/>
              </a:rPr>
              <a:t>subscript ranges are statically bound</a:t>
            </a:r>
            <a:r>
              <a:rPr lang="en-US" sz="2800" dirty="0">
                <a:latin typeface="Times New Roman" panose="02020603050405020304" pitchFamily="18" charset="0"/>
                <a:cs typeface="Times New Roman" panose="02020603050405020304" pitchFamily="18" charset="0"/>
              </a:rPr>
              <a:t>, but </a:t>
            </a:r>
            <a:r>
              <a:rPr lang="en-US" sz="2800" dirty="0">
                <a:solidFill>
                  <a:srgbClr val="C00000"/>
                </a:solidFill>
                <a:latin typeface="Times New Roman" panose="02020603050405020304" pitchFamily="18" charset="0"/>
                <a:cs typeface="Times New Roman" panose="02020603050405020304" pitchFamily="18" charset="0"/>
              </a:rPr>
              <a:t>the allocation is done at declaration elaboration time during execution</a:t>
            </a:r>
            <a:r>
              <a:rPr lang="en-US" sz="2800" dirty="0">
                <a:latin typeface="Times New Roman" panose="02020603050405020304" pitchFamily="18" charset="0"/>
                <a:cs typeface="Times New Roman" panose="02020603050405020304" pitchFamily="18" charset="0"/>
              </a:rPr>
              <a:t>. </a:t>
            </a:r>
          </a:p>
          <a:p>
            <a:pPr algn="just"/>
            <a:r>
              <a:rPr lang="en-US" sz="2800" dirty="0">
                <a:latin typeface="Times New Roman" panose="02020603050405020304" pitchFamily="18" charset="0"/>
                <a:cs typeface="Times New Roman" panose="02020603050405020304" pitchFamily="18" charset="0"/>
              </a:rPr>
              <a:t>The advantage of fixed stack-dynamic arrays over static arrays is </a:t>
            </a:r>
            <a:r>
              <a:rPr lang="en-US" sz="2800" b="1" dirty="0">
                <a:solidFill>
                  <a:srgbClr val="C00000"/>
                </a:solidFill>
                <a:latin typeface="Times New Roman" panose="02020603050405020304" pitchFamily="18" charset="0"/>
                <a:cs typeface="Times New Roman" panose="02020603050405020304" pitchFamily="18" charset="0"/>
              </a:rPr>
              <a:t>space efficiency</a:t>
            </a:r>
          </a:p>
          <a:p>
            <a:pPr algn="just"/>
            <a:r>
              <a:rPr lang="en-US" sz="2800" dirty="0">
                <a:solidFill>
                  <a:srgbClr val="232629"/>
                </a:solidFill>
                <a:latin typeface="Times New Roman" panose="02020603050405020304" pitchFamily="18" charset="0"/>
                <a:cs typeface="Times New Roman" panose="02020603050405020304" pitchFamily="18" charset="0"/>
              </a:rPr>
              <a:t>Y</a:t>
            </a:r>
            <a:r>
              <a:rPr lang="en-US" sz="2800" b="0" i="0" dirty="0">
                <a:solidFill>
                  <a:srgbClr val="232629"/>
                </a:solidFill>
                <a:effectLst/>
                <a:latin typeface="Times New Roman" panose="02020603050405020304" pitchFamily="18" charset="0"/>
                <a:cs typeface="Times New Roman" panose="02020603050405020304" pitchFamily="18" charset="0"/>
              </a:rPr>
              <a:t>ou know the size of your array at compile time, but allow it to be allocated automatically on the stack (the size is fixed at compile time but the storage is allocated when you enter its scope, and released when you leave it)</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7142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010A1-198A-B6FB-BE33-01A56483FD10}"/>
              </a:ext>
            </a:extLst>
          </p:cNvPr>
          <p:cNvSpPr>
            <a:spLocks noGrp="1"/>
          </p:cNvSpPr>
          <p:nvPr>
            <p:ph idx="1"/>
          </p:nvPr>
        </p:nvSpPr>
        <p:spPr>
          <a:xfrm>
            <a:off x="677333" y="762001"/>
            <a:ext cx="8815009" cy="5279362"/>
          </a:xfrm>
        </p:spPr>
        <p:txBody>
          <a:bodyPr>
            <a:normAutofit/>
          </a:bodyPr>
          <a:lstStyle/>
          <a:p>
            <a:pPr algn="just"/>
            <a:r>
              <a:rPr lang="en-US" sz="2800" dirty="0"/>
              <a:t>A large array in one subprogram can use the same space as a large array in a different subprogram, as long as both subprograms are not active at the same time. </a:t>
            </a:r>
          </a:p>
          <a:p>
            <a:pPr algn="just"/>
            <a:r>
              <a:rPr lang="en-US" sz="2800" dirty="0"/>
              <a:t>The same is true if the two arrays are in different blocks that are not active at the same time. </a:t>
            </a:r>
          </a:p>
          <a:p>
            <a:pPr algn="just"/>
            <a:r>
              <a:rPr lang="en-US" sz="2800" dirty="0"/>
              <a:t>The disadvantage is the required allocation and deallocation time</a:t>
            </a:r>
            <a:endParaRPr lang="en-IN" sz="2800" dirty="0"/>
          </a:p>
        </p:txBody>
      </p:sp>
      <p:pic>
        <p:nvPicPr>
          <p:cNvPr id="6" name="Content Placeholder 4">
            <a:extLst>
              <a:ext uri="{FF2B5EF4-FFF2-40B4-BE49-F238E27FC236}">
                <a16:creationId xmlns:a16="http://schemas.microsoft.com/office/drawing/2014/main" id="{DBE11ECD-5911-CE62-8B03-3B8BC80FD271}"/>
              </a:ext>
            </a:extLst>
          </p:cNvPr>
          <p:cNvPicPr>
            <a:picLocks noChangeAspect="1"/>
          </p:cNvPicPr>
          <p:nvPr/>
        </p:nvPicPr>
        <p:blipFill>
          <a:blip r:embed="rId2"/>
          <a:stretch>
            <a:fillRect/>
          </a:stretch>
        </p:blipFill>
        <p:spPr>
          <a:xfrm>
            <a:off x="2007345" y="4620146"/>
            <a:ext cx="6817686" cy="2132626"/>
          </a:xfrm>
          <a:prstGeom prst="rect">
            <a:avLst/>
          </a:prstGeom>
        </p:spPr>
      </p:pic>
    </p:spTree>
    <p:extLst>
      <p:ext uri="{BB962C8B-B14F-4D97-AF65-F5344CB8AC3E}">
        <p14:creationId xmlns:p14="http://schemas.microsoft.com/office/powerpoint/2010/main" val="2095069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DE36-FB59-72BE-717C-D7955ECDB4EA}"/>
              </a:ext>
            </a:extLst>
          </p:cNvPr>
          <p:cNvSpPr>
            <a:spLocks noGrp="1"/>
          </p:cNvSpPr>
          <p:nvPr>
            <p:ph type="title"/>
          </p:nvPr>
        </p:nvSpPr>
        <p:spPr>
          <a:xfrm>
            <a:off x="677334" y="609600"/>
            <a:ext cx="8596668" cy="707571"/>
          </a:xfrm>
        </p:spPr>
        <p:txBody>
          <a:bodyPr/>
          <a:lstStyle/>
          <a:p>
            <a:pPr algn="ctr"/>
            <a:r>
              <a:rPr lang="en-IN" b="1" i="0" dirty="0">
                <a:solidFill>
                  <a:srgbClr val="232629"/>
                </a:solidFill>
                <a:effectLst/>
                <a:latin typeface="-apple-system"/>
              </a:rPr>
              <a:t>Stack dynamic array</a:t>
            </a:r>
            <a:endParaRPr lang="en-IN" dirty="0"/>
          </a:p>
        </p:txBody>
      </p:sp>
      <p:sp>
        <p:nvSpPr>
          <p:cNvPr id="3" name="Content Placeholder 2">
            <a:extLst>
              <a:ext uri="{FF2B5EF4-FFF2-40B4-BE49-F238E27FC236}">
                <a16:creationId xmlns:a16="http://schemas.microsoft.com/office/drawing/2014/main" id="{DA09952F-12CA-BFB5-66B4-9ECDFC2949BD}"/>
              </a:ext>
            </a:extLst>
          </p:cNvPr>
          <p:cNvSpPr>
            <a:spLocks noGrp="1"/>
          </p:cNvSpPr>
          <p:nvPr>
            <p:ph idx="1"/>
          </p:nvPr>
        </p:nvSpPr>
        <p:spPr>
          <a:xfrm>
            <a:off x="677334" y="1447800"/>
            <a:ext cx="9087152" cy="5029200"/>
          </a:xfrm>
        </p:spPr>
        <p:txBody>
          <a:bodyPr>
            <a:noAutofit/>
          </a:bodyPr>
          <a:lstStyle/>
          <a:p>
            <a:pPr algn="just"/>
            <a:r>
              <a:rPr lang="en-US" sz="2800" dirty="0">
                <a:latin typeface="Times New Roman" panose="02020603050405020304" pitchFamily="18" charset="0"/>
                <a:cs typeface="Times New Roman" panose="02020603050405020304" pitchFamily="18" charset="0"/>
              </a:rPr>
              <a:t>A stack-dynamic array is one in which both the </a:t>
            </a:r>
            <a:r>
              <a:rPr lang="en-US" sz="2800" dirty="0">
                <a:solidFill>
                  <a:srgbClr val="C00000"/>
                </a:solidFill>
                <a:latin typeface="Times New Roman" panose="02020603050405020304" pitchFamily="18" charset="0"/>
                <a:cs typeface="Times New Roman" panose="02020603050405020304" pitchFamily="18" charset="0"/>
              </a:rPr>
              <a:t>subscript ranges and the storage allocation are dynamically bound at elaboration time. </a:t>
            </a:r>
          </a:p>
          <a:p>
            <a:pPr algn="just"/>
            <a:r>
              <a:rPr lang="en-US" sz="2800" dirty="0">
                <a:latin typeface="Times New Roman" panose="02020603050405020304" pitchFamily="18" charset="0"/>
                <a:cs typeface="Times New Roman" panose="02020603050405020304" pitchFamily="18" charset="0"/>
              </a:rPr>
              <a:t>Once the subscript ranges are bound and the storage is allocated, however, they remain fixed during the lifetime of the variable. </a:t>
            </a:r>
          </a:p>
          <a:p>
            <a:pPr algn="just"/>
            <a:r>
              <a:rPr lang="en-US" sz="2800" dirty="0">
                <a:latin typeface="Times New Roman" panose="02020603050405020304" pitchFamily="18" charset="0"/>
                <a:cs typeface="Times New Roman" panose="02020603050405020304" pitchFamily="18" charset="0"/>
              </a:rPr>
              <a:t>The </a:t>
            </a:r>
            <a:r>
              <a:rPr lang="en-US" sz="2800" b="1" dirty="0">
                <a:latin typeface="Times New Roman" panose="02020603050405020304" pitchFamily="18" charset="0"/>
                <a:cs typeface="Times New Roman" panose="02020603050405020304" pitchFamily="18" charset="0"/>
              </a:rPr>
              <a:t>advantage</a:t>
            </a:r>
            <a:r>
              <a:rPr lang="en-US" sz="2800" dirty="0">
                <a:latin typeface="Times New Roman" panose="02020603050405020304" pitchFamily="18" charset="0"/>
                <a:cs typeface="Times New Roman" panose="02020603050405020304" pitchFamily="18" charset="0"/>
              </a:rPr>
              <a:t> of stack-dynamic arrays over static and fixed stack-dynamic arrays is </a:t>
            </a:r>
            <a:r>
              <a:rPr lang="en-US" sz="2800" b="1" dirty="0">
                <a:latin typeface="Times New Roman" panose="02020603050405020304" pitchFamily="18" charset="0"/>
                <a:cs typeface="Times New Roman" panose="02020603050405020304" pitchFamily="18" charset="0"/>
              </a:rPr>
              <a:t>flexibility</a:t>
            </a:r>
            <a:r>
              <a:rPr lang="en-US" sz="2800" dirty="0">
                <a:latin typeface="Times New Roman" panose="02020603050405020304" pitchFamily="18" charset="0"/>
                <a:cs typeface="Times New Roman" panose="02020603050405020304" pitchFamily="18" charset="0"/>
              </a:rPr>
              <a:t>. </a:t>
            </a:r>
          </a:p>
          <a:p>
            <a:pPr algn="just"/>
            <a:r>
              <a:rPr lang="en-US" sz="2800" b="1" dirty="0">
                <a:latin typeface="Times New Roman" panose="02020603050405020304" pitchFamily="18" charset="0"/>
                <a:cs typeface="Times New Roman" panose="02020603050405020304" pitchFamily="18" charset="0"/>
              </a:rPr>
              <a:t>The size of an array need not be known until the array is about to be used.</a:t>
            </a:r>
          </a:p>
          <a:p>
            <a:pPr algn="just"/>
            <a:r>
              <a:rPr lang="en-US" sz="2800" dirty="0">
                <a:solidFill>
                  <a:srgbClr val="232629"/>
                </a:solidFill>
                <a:latin typeface="Times New Roman" panose="02020603050405020304" pitchFamily="18" charset="0"/>
                <a:cs typeface="Times New Roman" panose="02020603050405020304" pitchFamily="18" charset="0"/>
              </a:rPr>
              <a:t>Y</a:t>
            </a:r>
            <a:r>
              <a:rPr lang="en-US" sz="2800" b="0" i="0" dirty="0">
                <a:solidFill>
                  <a:srgbClr val="232629"/>
                </a:solidFill>
                <a:effectLst/>
                <a:latin typeface="Times New Roman" panose="02020603050405020304" pitchFamily="18" charset="0"/>
                <a:cs typeface="Times New Roman" panose="02020603050405020304" pitchFamily="18" charset="0"/>
              </a:rPr>
              <a:t>ou don't know the size until runtime.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6663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2A918E-F302-44AB-AFBC-AA9CBE464055}"/>
              </a:ext>
            </a:extLst>
          </p:cNvPr>
          <p:cNvPicPr>
            <a:picLocks noGrp="1" noChangeAspect="1"/>
          </p:cNvPicPr>
          <p:nvPr>
            <p:ph idx="1"/>
          </p:nvPr>
        </p:nvPicPr>
        <p:blipFill>
          <a:blip r:embed="rId2"/>
          <a:stretch>
            <a:fillRect/>
          </a:stretch>
        </p:blipFill>
        <p:spPr>
          <a:xfrm>
            <a:off x="1216358" y="708410"/>
            <a:ext cx="8455536" cy="2085591"/>
          </a:xfrm>
        </p:spPr>
      </p:pic>
    </p:spTree>
    <p:extLst>
      <p:ext uri="{BB962C8B-B14F-4D97-AF65-F5344CB8AC3E}">
        <p14:creationId xmlns:p14="http://schemas.microsoft.com/office/powerpoint/2010/main" val="22155266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EE22D-CD2A-BC30-CD1F-548A55CA44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41798-FD1F-F82A-1841-64681B51D8E7}"/>
              </a:ext>
            </a:extLst>
          </p:cNvPr>
          <p:cNvSpPr>
            <a:spLocks noGrp="1"/>
          </p:cNvSpPr>
          <p:nvPr>
            <p:ph type="title"/>
          </p:nvPr>
        </p:nvSpPr>
        <p:spPr>
          <a:xfrm>
            <a:off x="677334" y="609600"/>
            <a:ext cx="8596668" cy="762000"/>
          </a:xfrm>
        </p:spPr>
        <p:txBody>
          <a:bodyPr/>
          <a:lstStyle/>
          <a:p>
            <a:pPr algn="ctr"/>
            <a:r>
              <a:rPr lang="en-IN" dirty="0"/>
              <a:t>Fixed heap-dynamic array</a:t>
            </a:r>
          </a:p>
        </p:txBody>
      </p:sp>
      <p:sp>
        <p:nvSpPr>
          <p:cNvPr id="3" name="Content Placeholder 2">
            <a:extLst>
              <a:ext uri="{FF2B5EF4-FFF2-40B4-BE49-F238E27FC236}">
                <a16:creationId xmlns:a16="http://schemas.microsoft.com/office/drawing/2014/main" id="{486D5772-791E-4FE8-481C-240FBE88FE96}"/>
              </a:ext>
            </a:extLst>
          </p:cNvPr>
          <p:cNvSpPr>
            <a:spLocks noGrp="1"/>
          </p:cNvSpPr>
          <p:nvPr>
            <p:ph idx="1"/>
          </p:nvPr>
        </p:nvSpPr>
        <p:spPr>
          <a:xfrm>
            <a:off x="677334" y="1371601"/>
            <a:ext cx="8760580" cy="4669762"/>
          </a:xfrm>
        </p:spPr>
        <p:txBody>
          <a:bodyPr>
            <a:normAutofit/>
          </a:bodyPr>
          <a:lstStyle/>
          <a:p>
            <a:pPr algn="just"/>
            <a:r>
              <a:rPr lang="en-US" sz="3200" dirty="0">
                <a:latin typeface="Calibri" panose="020F0502020204030204" pitchFamily="34" charset="0"/>
                <a:ea typeface="Calibri" panose="020F0502020204030204" pitchFamily="34" charset="0"/>
                <a:cs typeface="Calibri" panose="020F0502020204030204" pitchFamily="34" charset="0"/>
              </a:rPr>
              <a:t>A fixed heap-dynamic array is similar to a fixed stack-dynamic array, in that </a:t>
            </a:r>
            <a:r>
              <a:rPr lang="en-US" sz="3200" b="1" dirty="0">
                <a:latin typeface="Calibri" panose="020F0502020204030204" pitchFamily="34" charset="0"/>
                <a:ea typeface="Calibri" panose="020F0502020204030204" pitchFamily="34" charset="0"/>
                <a:cs typeface="Calibri" panose="020F0502020204030204" pitchFamily="34" charset="0"/>
              </a:rPr>
              <a:t>the subscript ranges and the storage binding are both fixed after storage is allocated. </a:t>
            </a:r>
          </a:p>
          <a:p>
            <a:pPr algn="just"/>
            <a:r>
              <a:rPr lang="en-US" sz="3200" dirty="0">
                <a:latin typeface="Calibri" panose="020F0502020204030204" pitchFamily="34" charset="0"/>
                <a:ea typeface="Calibri" panose="020F0502020204030204" pitchFamily="34" charset="0"/>
                <a:cs typeface="Calibri" panose="020F0502020204030204" pitchFamily="34" charset="0"/>
              </a:rPr>
              <a:t>The differences are that both the subscript ranges and storage bindings are done when the user program requests them during execution, and the </a:t>
            </a:r>
            <a:r>
              <a:rPr lang="en-US" sz="3200" b="1" dirty="0">
                <a:latin typeface="Calibri" panose="020F0502020204030204" pitchFamily="34" charset="0"/>
                <a:ea typeface="Calibri" panose="020F0502020204030204" pitchFamily="34" charset="0"/>
                <a:cs typeface="Calibri" panose="020F0502020204030204" pitchFamily="34" charset="0"/>
              </a:rPr>
              <a:t>storage is allocated from the heap</a:t>
            </a:r>
            <a:r>
              <a:rPr lang="en-US" sz="3200" dirty="0">
                <a:latin typeface="Calibri" panose="020F0502020204030204" pitchFamily="34" charset="0"/>
                <a:ea typeface="Calibri" panose="020F0502020204030204" pitchFamily="34" charset="0"/>
                <a:cs typeface="Calibri" panose="020F0502020204030204" pitchFamily="34" charset="0"/>
              </a:rPr>
              <a:t>, rather than the stack. </a:t>
            </a:r>
          </a:p>
        </p:txBody>
      </p:sp>
    </p:spTree>
    <p:extLst>
      <p:ext uri="{BB962C8B-B14F-4D97-AF65-F5344CB8AC3E}">
        <p14:creationId xmlns:p14="http://schemas.microsoft.com/office/powerpoint/2010/main" val="2386815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84369-CF8B-1D31-B3B9-A271D07C7193}"/>
              </a:ext>
            </a:extLst>
          </p:cNvPr>
          <p:cNvSpPr>
            <a:spLocks noGrp="1"/>
          </p:cNvSpPr>
          <p:nvPr>
            <p:ph type="title"/>
          </p:nvPr>
        </p:nvSpPr>
        <p:spPr>
          <a:xfrm>
            <a:off x="677334" y="609600"/>
            <a:ext cx="8596668" cy="762000"/>
          </a:xfrm>
        </p:spPr>
        <p:txBody>
          <a:bodyPr/>
          <a:lstStyle/>
          <a:p>
            <a:pPr algn="ctr"/>
            <a:r>
              <a:rPr lang="en-IN" dirty="0"/>
              <a:t>Fixed heap-dynamic array</a:t>
            </a:r>
          </a:p>
        </p:txBody>
      </p:sp>
      <p:sp>
        <p:nvSpPr>
          <p:cNvPr id="3" name="Content Placeholder 2">
            <a:extLst>
              <a:ext uri="{FF2B5EF4-FFF2-40B4-BE49-F238E27FC236}">
                <a16:creationId xmlns:a16="http://schemas.microsoft.com/office/drawing/2014/main" id="{5CEA0EB8-0688-B1B5-652D-4D153F007505}"/>
              </a:ext>
            </a:extLst>
          </p:cNvPr>
          <p:cNvSpPr>
            <a:spLocks noGrp="1"/>
          </p:cNvSpPr>
          <p:nvPr>
            <p:ph idx="1"/>
          </p:nvPr>
        </p:nvSpPr>
        <p:spPr>
          <a:xfrm>
            <a:off x="677334" y="1371601"/>
            <a:ext cx="8596668" cy="4669762"/>
          </a:xfrm>
        </p:spPr>
        <p:txBody>
          <a:bodyPr>
            <a:normAutofit/>
          </a:bodyPr>
          <a:lstStyle/>
          <a:p>
            <a:pPr algn="just"/>
            <a:r>
              <a:rPr lang="en-US" sz="2800" dirty="0">
                <a:latin typeface="Calibri" panose="020F0502020204030204" pitchFamily="34" charset="0"/>
                <a:ea typeface="Calibri" panose="020F0502020204030204" pitchFamily="34" charset="0"/>
                <a:cs typeface="Calibri" panose="020F0502020204030204" pitchFamily="34" charset="0"/>
              </a:rPr>
              <a:t>The </a:t>
            </a:r>
            <a:r>
              <a:rPr lang="en-US" sz="2800" b="1" dirty="0">
                <a:latin typeface="Calibri" panose="020F0502020204030204" pitchFamily="34" charset="0"/>
                <a:ea typeface="Calibri" panose="020F0502020204030204" pitchFamily="34" charset="0"/>
                <a:cs typeface="Calibri" panose="020F0502020204030204" pitchFamily="34" charset="0"/>
              </a:rPr>
              <a:t>advantage</a:t>
            </a:r>
            <a:r>
              <a:rPr lang="en-US" sz="2800" dirty="0">
                <a:latin typeface="Calibri" panose="020F0502020204030204" pitchFamily="34" charset="0"/>
                <a:ea typeface="Calibri" panose="020F0502020204030204" pitchFamily="34" charset="0"/>
                <a:cs typeface="Calibri" panose="020F0502020204030204" pitchFamily="34" charset="0"/>
              </a:rPr>
              <a:t> of fixed heap-dynamic arrays is </a:t>
            </a:r>
            <a:r>
              <a:rPr lang="en-US" sz="2800" b="1" dirty="0">
                <a:latin typeface="Calibri" panose="020F0502020204030204" pitchFamily="34" charset="0"/>
                <a:ea typeface="Calibri" panose="020F0502020204030204" pitchFamily="34" charset="0"/>
                <a:cs typeface="Calibri" panose="020F0502020204030204" pitchFamily="34" charset="0"/>
              </a:rPr>
              <a:t>flexibility</a:t>
            </a:r>
            <a:r>
              <a:rPr lang="en-US" sz="2800" dirty="0">
                <a:latin typeface="Calibri" panose="020F0502020204030204" pitchFamily="34" charset="0"/>
                <a:ea typeface="Calibri" panose="020F0502020204030204" pitchFamily="34" charset="0"/>
                <a:cs typeface="Calibri" panose="020F0502020204030204" pitchFamily="34" charset="0"/>
              </a:rPr>
              <a:t>—the array’s size always fits the problem. </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 </a:t>
            </a:r>
            <a:r>
              <a:rPr lang="en-US" sz="2800" b="1" dirty="0">
                <a:latin typeface="Calibri" panose="020F0502020204030204" pitchFamily="34" charset="0"/>
                <a:ea typeface="Calibri" panose="020F0502020204030204" pitchFamily="34" charset="0"/>
                <a:cs typeface="Calibri" panose="020F0502020204030204" pitchFamily="34" charset="0"/>
              </a:rPr>
              <a:t>disadvantage</a:t>
            </a:r>
            <a:r>
              <a:rPr lang="en-US" sz="2800" dirty="0">
                <a:latin typeface="Calibri" panose="020F0502020204030204" pitchFamily="34" charset="0"/>
                <a:ea typeface="Calibri" panose="020F0502020204030204" pitchFamily="34" charset="0"/>
                <a:cs typeface="Calibri" panose="020F0502020204030204" pitchFamily="34" charset="0"/>
              </a:rPr>
              <a:t> is </a:t>
            </a:r>
            <a:r>
              <a:rPr lang="en-US" sz="2800" dirty="0">
                <a:solidFill>
                  <a:srgbClr val="C00000"/>
                </a:solidFill>
                <a:latin typeface="Calibri" panose="020F0502020204030204" pitchFamily="34" charset="0"/>
                <a:ea typeface="Calibri" panose="020F0502020204030204" pitchFamily="34" charset="0"/>
                <a:cs typeface="Calibri" panose="020F0502020204030204" pitchFamily="34" charset="0"/>
              </a:rPr>
              <a:t>allocation time from the heap, which is longer than allocation time from the stack</a:t>
            </a:r>
            <a:endParaRPr lang="en-IN" sz="2800"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B6585C3-1FAF-7BD7-A22F-11643679652A}"/>
              </a:ext>
            </a:extLst>
          </p:cNvPr>
          <p:cNvPicPr>
            <a:picLocks noChangeAspect="1"/>
          </p:cNvPicPr>
          <p:nvPr/>
        </p:nvPicPr>
        <p:blipFill>
          <a:blip r:embed="rId2"/>
          <a:stretch>
            <a:fillRect/>
          </a:stretch>
        </p:blipFill>
        <p:spPr>
          <a:xfrm>
            <a:off x="592591" y="3706482"/>
            <a:ext cx="10007600" cy="762000"/>
          </a:xfrm>
          <a:prstGeom prst="rect">
            <a:avLst/>
          </a:prstGeom>
        </p:spPr>
      </p:pic>
    </p:spTree>
    <p:extLst>
      <p:ext uri="{BB962C8B-B14F-4D97-AF65-F5344CB8AC3E}">
        <p14:creationId xmlns:p14="http://schemas.microsoft.com/office/powerpoint/2010/main" val="9249288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EB4F-6BFC-1D5D-324B-002D21F839BC}"/>
              </a:ext>
            </a:extLst>
          </p:cNvPr>
          <p:cNvSpPr>
            <a:spLocks noGrp="1"/>
          </p:cNvSpPr>
          <p:nvPr>
            <p:ph type="title"/>
          </p:nvPr>
        </p:nvSpPr>
        <p:spPr>
          <a:xfrm>
            <a:off x="677334" y="609600"/>
            <a:ext cx="8596668" cy="664029"/>
          </a:xfrm>
        </p:spPr>
        <p:txBody>
          <a:bodyPr/>
          <a:lstStyle/>
          <a:p>
            <a:r>
              <a:rPr lang="en-IN" dirty="0"/>
              <a:t>Heap-dynamic array</a:t>
            </a:r>
          </a:p>
        </p:txBody>
      </p:sp>
      <p:sp>
        <p:nvSpPr>
          <p:cNvPr id="3" name="Content Placeholder 2">
            <a:extLst>
              <a:ext uri="{FF2B5EF4-FFF2-40B4-BE49-F238E27FC236}">
                <a16:creationId xmlns:a16="http://schemas.microsoft.com/office/drawing/2014/main" id="{A50F5EEB-6168-8828-5239-898D80FEC44E}"/>
              </a:ext>
            </a:extLst>
          </p:cNvPr>
          <p:cNvSpPr>
            <a:spLocks noGrp="1"/>
          </p:cNvSpPr>
          <p:nvPr>
            <p:ph idx="1"/>
          </p:nvPr>
        </p:nvSpPr>
        <p:spPr>
          <a:xfrm>
            <a:off x="677334" y="1415143"/>
            <a:ext cx="9010952" cy="4626219"/>
          </a:xfrm>
        </p:spPr>
        <p:txBody>
          <a:bodyPr>
            <a:normAutofit/>
          </a:bodyPr>
          <a:lstStyle/>
          <a:p>
            <a:pPr algn="just"/>
            <a:r>
              <a:rPr lang="en-US" sz="2400" dirty="0">
                <a:latin typeface="Calibri" panose="020F0502020204030204" pitchFamily="34" charset="0"/>
                <a:ea typeface="Calibri" panose="020F0502020204030204" pitchFamily="34" charset="0"/>
                <a:cs typeface="Calibri" panose="020F0502020204030204" pitchFamily="34" charset="0"/>
              </a:rPr>
              <a:t>A heap-dynamic array is one in which the </a:t>
            </a:r>
            <a:r>
              <a:rPr lang="en-US" sz="2400" dirty="0">
                <a:solidFill>
                  <a:srgbClr val="C00000"/>
                </a:solidFill>
                <a:latin typeface="Calibri" panose="020F0502020204030204" pitchFamily="34" charset="0"/>
                <a:ea typeface="Calibri" panose="020F0502020204030204" pitchFamily="34" charset="0"/>
                <a:cs typeface="Calibri" panose="020F0502020204030204" pitchFamily="34" charset="0"/>
              </a:rPr>
              <a:t>binding of subscript ranges and storage allocation is dynamic and can change any number of times during the array’s lifetime. </a:t>
            </a:r>
          </a:p>
          <a:p>
            <a:pPr algn="just"/>
            <a:r>
              <a:rPr lang="en-US" sz="2400" dirty="0">
                <a:latin typeface="Calibri" panose="020F0502020204030204" pitchFamily="34" charset="0"/>
                <a:ea typeface="Calibri" panose="020F0502020204030204" pitchFamily="34" charset="0"/>
                <a:cs typeface="Calibri" panose="020F0502020204030204" pitchFamily="34" charset="0"/>
              </a:rPr>
              <a:t>The </a:t>
            </a:r>
            <a:r>
              <a:rPr lang="en-US" sz="2400" b="1" dirty="0">
                <a:latin typeface="Calibri" panose="020F0502020204030204" pitchFamily="34" charset="0"/>
                <a:ea typeface="Calibri" panose="020F0502020204030204" pitchFamily="34" charset="0"/>
                <a:cs typeface="Calibri" panose="020F0502020204030204" pitchFamily="34" charset="0"/>
              </a:rPr>
              <a:t>advantage</a:t>
            </a:r>
            <a:r>
              <a:rPr lang="en-US" sz="2400" dirty="0">
                <a:latin typeface="Calibri" panose="020F0502020204030204" pitchFamily="34" charset="0"/>
                <a:ea typeface="Calibri" panose="020F0502020204030204" pitchFamily="34" charset="0"/>
                <a:cs typeface="Calibri" panose="020F0502020204030204" pitchFamily="34" charset="0"/>
              </a:rPr>
              <a:t> of heap-dynamic arrays over the others is </a:t>
            </a:r>
            <a:r>
              <a:rPr lang="en-US" sz="2400" b="1" dirty="0">
                <a:latin typeface="Calibri" panose="020F0502020204030204" pitchFamily="34" charset="0"/>
                <a:ea typeface="Calibri" panose="020F0502020204030204" pitchFamily="34" charset="0"/>
                <a:cs typeface="Calibri" panose="020F0502020204030204" pitchFamily="34" charset="0"/>
              </a:rPr>
              <a:t>flexibility</a:t>
            </a:r>
            <a:r>
              <a:rPr lang="en-US" sz="2400" dirty="0">
                <a:latin typeface="Calibri" panose="020F0502020204030204" pitchFamily="34" charset="0"/>
                <a:ea typeface="Calibri" panose="020F0502020204030204" pitchFamily="34" charset="0"/>
                <a:cs typeface="Calibri" panose="020F0502020204030204" pitchFamily="34" charset="0"/>
              </a:rPr>
              <a:t>: </a:t>
            </a:r>
          </a:p>
          <a:p>
            <a:pPr algn="just"/>
            <a:r>
              <a:rPr lang="en-US" sz="2400" dirty="0">
                <a:latin typeface="Calibri" panose="020F0502020204030204" pitchFamily="34" charset="0"/>
                <a:ea typeface="Calibri" panose="020F0502020204030204" pitchFamily="34" charset="0"/>
                <a:cs typeface="Calibri" panose="020F0502020204030204" pitchFamily="34" charset="0"/>
              </a:rPr>
              <a:t>Arrays can grow and shrink during program execution as the need for space changes. </a:t>
            </a:r>
          </a:p>
          <a:p>
            <a:pPr algn="just"/>
            <a:r>
              <a:rPr lang="en-US" sz="2400" dirty="0">
                <a:latin typeface="Calibri" panose="020F0502020204030204" pitchFamily="34" charset="0"/>
                <a:ea typeface="Calibri" panose="020F0502020204030204" pitchFamily="34" charset="0"/>
                <a:cs typeface="Calibri" panose="020F0502020204030204" pitchFamily="34" charset="0"/>
              </a:rPr>
              <a:t>The </a:t>
            </a:r>
            <a:r>
              <a:rPr lang="en-US" sz="2400" b="1" dirty="0">
                <a:latin typeface="Calibri" panose="020F0502020204030204" pitchFamily="34" charset="0"/>
                <a:ea typeface="Calibri" panose="020F0502020204030204" pitchFamily="34" charset="0"/>
                <a:cs typeface="Calibri" panose="020F0502020204030204" pitchFamily="34" charset="0"/>
              </a:rPr>
              <a:t>disadvantage</a:t>
            </a:r>
            <a:r>
              <a:rPr lang="en-US" sz="2400" dirty="0">
                <a:latin typeface="Calibri" panose="020F0502020204030204" pitchFamily="34" charset="0"/>
                <a:ea typeface="Calibri" panose="020F0502020204030204" pitchFamily="34" charset="0"/>
                <a:cs typeface="Calibri" panose="020F0502020204030204" pitchFamily="34" charset="0"/>
              </a:rPr>
              <a:t> is that </a:t>
            </a:r>
            <a:r>
              <a:rPr lang="en-US" sz="2400" b="1" dirty="0">
                <a:latin typeface="Calibri" panose="020F0502020204030204" pitchFamily="34" charset="0"/>
                <a:ea typeface="Calibri" panose="020F0502020204030204" pitchFamily="34" charset="0"/>
                <a:cs typeface="Calibri" panose="020F0502020204030204" pitchFamily="34" charset="0"/>
              </a:rPr>
              <a:t>allocation and deallocation take longer and may happen many times during execution of the program.</a:t>
            </a:r>
            <a:endParaRPr lang="en-IN"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CC64FE4-0B5B-5ED3-0A3F-1555281EF2A0}"/>
              </a:ext>
            </a:extLst>
          </p:cNvPr>
          <p:cNvPicPr>
            <a:picLocks noChangeAspect="1"/>
          </p:cNvPicPr>
          <p:nvPr/>
        </p:nvPicPr>
        <p:blipFill>
          <a:blip r:embed="rId2"/>
          <a:stretch>
            <a:fillRect/>
          </a:stretch>
        </p:blipFill>
        <p:spPr>
          <a:xfrm>
            <a:off x="1299384" y="4974771"/>
            <a:ext cx="8530416" cy="1784367"/>
          </a:xfrm>
          <a:prstGeom prst="rect">
            <a:avLst/>
          </a:prstGeom>
        </p:spPr>
      </p:pic>
    </p:spTree>
    <p:extLst>
      <p:ext uri="{BB962C8B-B14F-4D97-AF65-F5344CB8AC3E}">
        <p14:creationId xmlns:p14="http://schemas.microsoft.com/office/powerpoint/2010/main" val="52176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1DD346-E45D-F1B2-911B-86927B7AB17A}"/>
              </a:ext>
            </a:extLst>
          </p:cNvPr>
          <p:cNvSpPr>
            <a:spLocks noGrp="1"/>
          </p:cNvSpPr>
          <p:nvPr>
            <p:ph idx="1"/>
          </p:nvPr>
        </p:nvSpPr>
        <p:spPr>
          <a:xfrm>
            <a:off x="677333" y="816429"/>
            <a:ext cx="9196009" cy="5224933"/>
          </a:xfrm>
        </p:spPr>
        <p:txBody>
          <a:bodyPr>
            <a:normAutofit/>
          </a:bodyPr>
          <a:lstStyle/>
          <a:p>
            <a:pPr algn="just"/>
            <a:r>
              <a:rPr lang="en-US" sz="2400" dirty="0"/>
              <a:t>A </a:t>
            </a:r>
            <a:r>
              <a:rPr lang="en-US" sz="2400" b="1" dirty="0">
                <a:solidFill>
                  <a:srgbClr val="C00000"/>
                </a:solidFill>
              </a:rPr>
              <a:t>descriptor</a:t>
            </a:r>
            <a:r>
              <a:rPr lang="en-US" sz="2400" dirty="0"/>
              <a:t> is the collection of the attributes of a variable </a:t>
            </a:r>
          </a:p>
          <a:p>
            <a:pPr algn="just"/>
            <a:r>
              <a:rPr lang="en-US" sz="2400" dirty="0"/>
              <a:t>An </a:t>
            </a:r>
            <a:r>
              <a:rPr lang="en-US" sz="2400" b="1" dirty="0">
                <a:solidFill>
                  <a:srgbClr val="C00000"/>
                </a:solidFill>
              </a:rPr>
              <a:t>object</a:t>
            </a:r>
            <a:r>
              <a:rPr lang="en-US" sz="2400" dirty="0"/>
              <a:t> represents an instance of a user-defined (abstract data) type </a:t>
            </a:r>
          </a:p>
          <a:p>
            <a:pPr algn="just"/>
            <a:r>
              <a:rPr lang="en-US" sz="2400" dirty="0">
                <a:solidFill>
                  <a:srgbClr val="C00000"/>
                </a:solidFill>
              </a:rPr>
              <a:t>One design issue for all data types: </a:t>
            </a:r>
          </a:p>
          <a:p>
            <a:pPr lvl="1" algn="just"/>
            <a:r>
              <a:rPr lang="en-US" sz="2200" dirty="0">
                <a:solidFill>
                  <a:srgbClr val="C00000"/>
                </a:solidFill>
              </a:rPr>
              <a:t>What operations are defined and how are they specified?</a:t>
            </a:r>
            <a:endParaRPr lang="en-IN" sz="2200" dirty="0">
              <a:solidFill>
                <a:srgbClr val="C00000"/>
              </a:solidFill>
            </a:endParaRPr>
          </a:p>
        </p:txBody>
      </p:sp>
    </p:spTree>
    <p:extLst>
      <p:ext uri="{BB962C8B-B14F-4D97-AF65-F5344CB8AC3E}">
        <p14:creationId xmlns:p14="http://schemas.microsoft.com/office/powerpoint/2010/main" val="13903194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4F8820D-999C-D7B1-7B94-7FE3FA8F22C4}"/>
              </a:ext>
            </a:extLst>
          </p:cNvPr>
          <p:cNvPicPr>
            <a:picLocks noGrp="1" noChangeAspect="1"/>
          </p:cNvPicPr>
          <p:nvPr>
            <p:ph idx="1"/>
          </p:nvPr>
        </p:nvPicPr>
        <p:blipFill>
          <a:blip r:embed="rId2"/>
          <a:stretch>
            <a:fillRect/>
          </a:stretch>
        </p:blipFill>
        <p:spPr>
          <a:xfrm>
            <a:off x="544010" y="805542"/>
            <a:ext cx="11377913" cy="5595257"/>
          </a:xfrm>
        </p:spPr>
      </p:pic>
    </p:spTree>
    <p:extLst>
      <p:ext uri="{BB962C8B-B14F-4D97-AF65-F5344CB8AC3E}">
        <p14:creationId xmlns:p14="http://schemas.microsoft.com/office/powerpoint/2010/main" val="1706907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B10B81-DC75-7769-37E3-66DDDB891B7B}"/>
              </a:ext>
            </a:extLst>
          </p:cNvPr>
          <p:cNvPicPr>
            <a:picLocks noGrp="1" noChangeAspect="1"/>
          </p:cNvPicPr>
          <p:nvPr>
            <p:ph idx="1"/>
          </p:nvPr>
        </p:nvPicPr>
        <p:blipFill>
          <a:blip r:embed="rId2"/>
          <a:stretch>
            <a:fillRect/>
          </a:stretch>
        </p:blipFill>
        <p:spPr>
          <a:xfrm>
            <a:off x="540711" y="489855"/>
            <a:ext cx="11318812" cy="5216463"/>
          </a:xfrm>
        </p:spPr>
      </p:pic>
    </p:spTree>
    <p:extLst>
      <p:ext uri="{BB962C8B-B14F-4D97-AF65-F5344CB8AC3E}">
        <p14:creationId xmlns:p14="http://schemas.microsoft.com/office/powerpoint/2010/main" val="1126829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3D35FD-44EF-9C3C-3558-96496BF4ADD3}"/>
              </a:ext>
            </a:extLst>
          </p:cNvPr>
          <p:cNvPicPr>
            <a:picLocks noGrp="1" noChangeAspect="1"/>
          </p:cNvPicPr>
          <p:nvPr>
            <p:ph idx="1"/>
          </p:nvPr>
        </p:nvPicPr>
        <p:blipFill>
          <a:blip r:embed="rId2"/>
          <a:stretch>
            <a:fillRect/>
          </a:stretch>
        </p:blipFill>
        <p:spPr>
          <a:xfrm>
            <a:off x="569005" y="462219"/>
            <a:ext cx="11394029" cy="5437838"/>
          </a:xfrm>
        </p:spPr>
      </p:pic>
    </p:spTree>
    <p:extLst>
      <p:ext uri="{BB962C8B-B14F-4D97-AF65-F5344CB8AC3E}">
        <p14:creationId xmlns:p14="http://schemas.microsoft.com/office/powerpoint/2010/main" val="1275963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7467600" cy="1143000"/>
          </a:xfrm>
        </p:spPr>
        <p:txBody>
          <a:bodyPr/>
          <a:lstStyle/>
          <a:p>
            <a:r>
              <a:rPr lang="en-US" dirty="0"/>
              <a:t>Slicing In Fortran 90</a:t>
            </a:r>
          </a:p>
        </p:txBody>
      </p:sp>
      <p:pic>
        <p:nvPicPr>
          <p:cNvPr id="102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819400" y="1143001"/>
            <a:ext cx="5472112" cy="5161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1115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7297B-33FA-5CBA-A338-3EAB33025B1D}"/>
              </a:ext>
            </a:extLst>
          </p:cNvPr>
          <p:cNvSpPr>
            <a:spLocks noGrp="1"/>
          </p:cNvSpPr>
          <p:nvPr>
            <p:ph idx="1"/>
          </p:nvPr>
        </p:nvSpPr>
        <p:spPr>
          <a:xfrm>
            <a:off x="677334" y="348343"/>
            <a:ext cx="8847666" cy="5693019"/>
          </a:xfrm>
        </p:spPr>
        <p:txBody>
          <a:bodyPr>
            <a:normAutofit/>
          </a:bodyPr>
          <a:lstStyle/>
          <a:p>
            <a:pPr algn="just"/>
            <a:r>
              <a:rPr lang="en-US" sz="2800" b="1" dirty="0">
                <a:latin typeface="Calibri" panose="020F0502020204030204" pitchFamily="34" charset="0"/>
                <a:ea typeface="Calibri" panose="020F0502020204030204" pitchFamily="34" charset="0"/>
                <a:cs typeface="Calibri" panose="020F0502020204030204" pitchFamily="34" charset="0"/>
              </a:rPr>
              <a:t>Perl</a:t>
            </a:r>
            <a:r>
              <a:rPr lang="en-US" sz="2800" dirty="0">
                <a:latin typeface="Calibri" panose="020F0502020204030204" pitchFamily="34" charset="0"/>
                <a:ea typeface="Calibri" panose="020F0502020204030204" pitchFamily="34" charset="0"/>
                <a:cs typeface="Calibri" panose="020F0502020204030204" pitchFamily="34" charset="0"/>
              </a:rPr>
              <a:t> supports slices of two forms, a list of specific subscripts or a range of subscripts.</a:t>
            </a:r>
          </a:p>
          <a:p>
            <a:pPr algn="just"/>
            <a:r>
              <a:rPr lang="en-US" sz="2800" dirty="0">
                <a:latin typeface="Calibri" panose="020F0502020204030204" pitchFamily="34" charset="0"/>
                <a:ea typeface="Calibri" panose="020F0502020204030204" pitchFamily="34" charset="0"/>
                <a:cs typeface="Calibri" panose="020F0502020204030204" pitchFamily="34" charset="0"/>
              </a:rPr>
              <a:t> For example, @list[1..5] = @list2[3, 5, 7, 9, 13];</a:t>
            </a:r>
          </a:p>
          <a:p>
            <a:pPr algn="just"/>
            <a:r>
              <a:rPr lang="en-US" sz="2800" b="1" dirty="0">
                <a:latin typeface="Calibri" panose="020F0502020204030204" pitchFamily="34" charset="0"/>
                <a:ea typeface="Calibri" panose="020F0502020204030204" pitchFamily="34" charset="0"/>
                <a:cs typeface="Calibri" panose="020F0502020204030204" pitchFamily="34" charset="0"/>
              </a:rPr>
              <a:t>Ruby</a:t>
            </a:r>
            <a:r>
              <a:rPr lang="en-US" sz="2800" dirty="0">
                <a:latin typeface="Calibri" panose="020F0502020204030204" pitchFamily="34" charset="0"/>
                <a:ea typeface="Calibri" panose="020F0502020204030204" pitchFamily="34" charset="0"/>
                <a:cs typeface="Calibri" panose="020F0502020204030204" pitchFamily="34" charset="0"/>
              </a:rPr>
              <a:t> supports slices with the </a:t>
            </a:r>
            <a:r>
              <a:rPr lang="en-US" sz="2800" b="1" dirty="0">
                <a:latin typeface="Calibri" panose="020F0502020204030204" pitchFamily="34" charset="0"/>
                <a:ea typeface="Calibri" panose="020F0502020204030204" pitchFamily="34" charset="0"/>
                <a:cs typeface="Calibri" panose="020F0502020204030204" pitchFamily="34" charset="0"/>
              </a:rPr>
              <a:t>slice</a:t>
            </a:r>
            <a:r>
              <a:rPr lang="en-US" sz="2800" dirty="0">
                <a:latin typeface="Calibri" panose="020F0502020204030204" pitchFamily="34" charset="0"/>
                <a:ea typeface="Calibri" panose="020F0502020204030204" pitchFamily="34" charset="0"/>
                <a:cs typeface="Calibri" panose="020F0502020204030204" pitchFamily="34" charset="0"/>
              </a:rPr>
              <a:t> method of its </a:t>
            </a:r>
            <a:r>
              <a:rPr lang="en-US" sz="2800" b="1" dirty="0">
                <a:latin typeface="Calibri" panose="020F0502020204030204" pitchFamily="34" charset="0"/>
                <a:ea typeface="Calibri" panose="020F0502020204030204" pitchFamily="34" charset="0"/>
                <a:cs typeface="Calibri" panose="020F0502020204030204" pitchFamily="34" charset="0"/>
              </a:rPr>
              <a:t>Array</a:t>
            </a:r>
            <a:r>
              <a:rPr lang="en-US" sz="2800" dirty="0">
                <a:latin typeface="Calibri" panose="020F0502020204030204" pitchFamily="34" charset="0"/>
                <a:ea typeface="Calibri" panose="020F0502020204030204" pitchFamily="34" charset="0"/>
                <a:cs typeface="Calibri" panose="020F0502020204030204" pitchFamily="34" charset="0"/>
              </a:rPr>
              <a:t> object, which can take three forms of parameters. </a:t>
            </a:r>
          </a:p>
          <a:p>
            <a:pPr lvl="1" algn="just"/>
            <a:r>
              <a:rPr lang="en-US" sz="2600" dirty="0">
                <a:latin typeface="Calibri" panose="020F0502020204030204" pitchFamily="34" charset="0"/>
                <a:ea typeface="Calibri" panose="020F0502020204030204" pitchFamily="34" charset="0"/>
                <a:cs typeface="Calibri" panose="020F0502020204030204" pitchFamily="34" charset="0"/>
              </a:rPr>
              <a:t>A single integer expression parameter is interpreted as a subscript, in which case slice returns the element with the given subscript. </a:t>
            </a:r>
          </a:p>
        </p:txBody>
      </p:sp>
    </p:spTree>
    <p:extLst>
      <p:ext uri="{BB962C8B-B14F-4D97-AF65-F5344CB8AC3E}">
        <p14:creationId xmlns:p14="http://schemas.microsoft.com/office/powerpoint/2010/main" val="24725986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BC29F0-99ED-F7CF-11F8-F3FDA0A95397}"/>
              </a:ext>
            </a:extLst>
          </p:cNvPr>
          <p:cNvSpPr>
            <a:spLocks noGrp="1"/>
          </p:cNvSpPr>
          <p:nvPr>
            <p:ph idx="1"/>
          </p:nvPr>
        </p:nvSpPr>
        <p:spPr>
          <a:xfrm>
            <a:off x="283795" y="557239"/>
            <a:ext cx="9103274" cy="5518848"/>
          </a:xfrm>
        </p:spPr>
        <p:txBody>
          <a:bodyPr>
            <a:normAutofit fontScale="92500" lnSpcReduction="10000"/>
          </a:bodyPr>
          <a:lstStyle/>
          <a:p>
            <a:pPr lvl="1" algn="just"/>
            <a:r>
              <a:rPr lang="en-US" sz="2800" dirty="0">
                <a:latin typeface="Calibri" panose="020F0502020204030204" pitchFamily="34" charset="0"/>
                <a:ea typeface="Calibri" panose="020F0502020204030204" pitchFamily="34" charset="0"/>
                <a:cs typeface="Calibri" panose="020F0502020204030204" pitchFamily="34" charset="0"/>
              </a:rPr>
              <a:t>If slice is given two integer expression parameters, the first is interpreted as a beginning subscript and the second is interpreted as the number of elements in the slice. For example, suppose list is defined as follows:</a:t>
            </a:r>
          </a:p>
          <a:p>
            <a:pPr lvl="2" algn="just"/>
            <a:r>
              <a:rPr lang="en-US" sz="2800" dirty="0">
                <a:latin typeface="Calibri" panose="020F0502020204030204" pitchFamily="34" charset="0"/>
                <a:ea typeface="Calibri" panose="020F0502020204030204" pitchFamily="34" charset="0"/>
                <a:cs typeface="Calibri" panose="020F0502020204030204" pitchFamily="34" charset="0"/>
              </a:rPr>
              <a:t> list = [2, 4, 6, 8, 10]</a:t>
            </a:r>
          </a:p>
          <a:p>
            <a:pPr lvl="2" algn="just"/>
            <a:r>
              <a:rPr lang="en-IN" sz="2800" b="1" dirty="0" err="1">
                <a:latin typeface="Calibri" panose="020F0502020204030204" pitchFamily="34" charset="0"/>
                <a:ea typeface="Calibri" panose="020F0502020204030204" pitchFamily="34" charset="0"/>
                <a:cs typeface="Calibri" panose="020F0502020204030204" pitchFamily="34" charset="0"/>
              </a:rPr>
              <a:t>list.slice</a:t>
            </a:r>
            <a:r>
              <a:rPr lang="en-IN" sz="2800" b="1" dirty="0">
                <a:latin typeface="Calibri" panose="020F0502020204030204" pitchFamily="34" charset="0"/>
                <a:ea typeface="Calibri" panose="020F0502020204030204" pitchFamily="34" charset="0"/>
                <a:cs typeface="Calibri" panose="020F0502020204030204" pitchFamily="34" charset="0"/>
              </a:rPr>
              <a:t>(2, 2) </a:t>
            </a:r>
            <a:r>
              <a:rPr lang="en-IN" sz="2800" dirty="0">
                <a:latin typeface="Calibri" panose="020F0502020204030204" pitchFamily="34" charset="0"/>
                <a:ea typeface="Calibri" panose="020F0502020204030204" pitchFamily="34" charset="0"/>
                <a:cs typeface="Calibri" panose="020F0502020204030204" pitchFamily="34" charset="0"/>
              </a:rPr>
              <a:t>           returns [6, 8]</a:t>
            </a:r>
            <a:endParaRPr lang="en-US" sz="3000" dirty="0">
              <a:latin typeface="Calibri" panose="020F0502020204030204" pitchFamily="34" charset="0"/>
              <a:ea typeface="Calibri" panose="020F0502020204030204" pitchFamily="34" charset="0"/>
              <a:cs typeface="Calibri" panose="020F0502020204030204" pitchFamily="34" charset="0"/>
            </a:endParaRPr>
          </a:p>
          <a:p>
            <a:pPr lvl="1" algn="just"/>
            <a:r>
              <a:rPr lang="en-US" sz="3000" dirty="0">
                <a:latin typeface="Calibri" panose="020F0502020204030204" pitchFamily="34" charset="0"/>
                <a:ea typeface="Calibri" panose="020F0502020204030204" pitchFamily="34" charset="0"/>
                <a:cs typeface="Calibri" panose="020F0502020204030204" pitchFamily="34" charset="0"/>
              </a:rPr>
              <a:t>The third parameter form for slice is a </a:t>
            </a:r>
            <a:r>
              <a:rPr lang="en-US" sz="3000" b="1" dirty="0">
                <a:latin typeface="Calibri" panose="020F0502020204030204" pitchFamily="34" charset="0"/>
                <a:ea typeface="Calibri" panose="020F0502020204030204" pitchFamily="34" charset="0"/>
                <a:cs typeface="Calibri" panose="020F0502020204030204" pitchFamily="34" charset="0"/>
              </a:rPr>
              <a:t>range</a:t>
            </a:r>
            <a:r>
              <a:rPr lang="en-US" sz="3000" dirty="0">
                <a:latin typeface="Calibri" panose="020F0502020204030204" pitchFamily="34" charset="0"/>
                <a:ea typeface="Calibri" panose="020F0502020204030204" pitchFamily="34" charset="0"/>
                <a:cs typeface="Calibri" panose="020F0502020204030204" pitchFamily="34" charset="0"/>
              </a:rPr>
              <a:t>, which has the form of an integer expression, two periods, and a second integer expression. </a:t>
            </a:r>
          </a:p>
          <a:p>
            <a:pPr lvl="1" algn="just"/>
            <a:r>
              <a:rPr lang="en-US" sz="3000" dirty="0">
                <a:latin typeface="Calibri" panose="020F0502020204030204" pitchFamily="34" charset="0"/>
                <a:ea typeface="Calibri" panose="020F0502020204030204" pitchFamily="34" charset="0"/>
                <a:cs typeface="Calibri" panose="020F0502020204030204" pitchFamily="34" charset="0"/>
              </a:rPr>
              <a:t>With a range parameter, slice returns an array of the element with the given range of subscripts. </a:t>
            </a:r>
          </a:p>
          <a:p>
            <a:pPr lvl="1" algn="just"/>
            <a:r>
              <a:rPr lang="en-US" sz="3000" dirty="0">
                <a:latin typeface="Calibri" panose="020F0502020204030204" pitchFamily="34" charset="0"/>
                <a:ea typeface="Calibri" panose="020F0502020204030204" pitchFamily="34" charset="0"/>
                <a:cs typeface="Calibri" panose="020F0502020204030204" pitchFamily="34" charset="0"/>
              </a:rPr>
              <a:t>For example, </a:t>
            </a:r>
            <a:r>
              <a:rPr lang="en-US" sz="3000" b="1" dirty="0" err="1">
                <a:latin typeface="Calibri" panose="020F0502020204030204" pitchFamily="34" charset="0"/>
                <a:ea typeface="Calibri" panose="020F0502020204030204" pitchFamily="34" charset="0"/>
                <a:cs typeface="Calibri" panose="020F0502020204030204" pitchFamily="34" charset="0"/>
              </a:rPr>
              <a:t>list.slice</a:t>
            </a:r>
            <a:r>
              <a:rPr lang="en-US" sz="3000" b="1" dirty="0">
                <a:latin typeface="Calibri" panose="020F0502020204030204" pitchFamily="34" charset="0"/>
                <a:ea typeface="Calibri" panose="020F0502020204030204" pitchFamily="34" charset="0"/>
                <a:cs typeface="Calibri" panose="020F0502020204030204" pitchFamily="34" charset="0"/>
              </a:rPr>
              <a:t>(1..3) </a:t>
            </a:r>
            <a:r>
              <a:rPr lang="en-US" sz="3000" dirty="0">
                <a:latin typeface="Calibri" panose="020F0502020204030204" pitchFamily="34" charset="0"/>
                <a:ea typeface="Calibri" panose="020F0502020204030204" pitchFamily="34" charset="0"/>
                <a:cs typeface="Calibri" panose="020F0502020204030204" pitchFamily="34" charset="0"/>
              </a:rPr>
              <a:t>returns [4, 6, 8].</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899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5ABEC-0E05-05A5-3C81-E95AB3F082B9}"/>
              </a:ext>
            </a:extLst>
          </p:cNvPr>
          <p:cNvSpPr>
            <a:spLocks noGrp="1"/>
          </p:cNvSpPr>
          <p:nvPr>
            <p:ph type="title"/>
          </p:nvPr>
        </p:nvSpPr>
        <p:spPr>
          <a:xfrm>
            <a:off x="677334" y="609600"/>
            <a:ext cx="8596668" cy="664029"/>
          </a:xfrm>
        </p:spPr>
        <p:txBody>
          <a:bodyPr/>
          <a:lstStyle/>
          <a:p>
            <a:pPr algn="ctr"/>
            <a:r>
              <a:rPr lang="en-IN" dirty="0"/>
              <a:t>Implementation of Array Types</a:t>
            </a:r>
          </a:p>
        </p:txBody>
      </p:sp>
      <p:sp>
        <p:nvSpPr>
          <p:cNvPr id="3" name="Content Placeholder 2">
            <a:extLst>
              <a:ext uri="{FF2B5EF4-FFF2-40B4-BE49-F238E27FC236}">
                <a16:creationId xmlns:a16="http://schemas.microsoft.com/office/drawing/2014/main" id="{C5C208F8-87E7-ED76-6F89-C7CAFAA22EB7}"/>
              </a:ext>
            </a:extLst>
          </p:cNvPr>
          <p:cNvSpPr>
            <a:spLocks noGrp="1"/>
          </p:cNvSpPr>
          <p:nvPr>
            <p:ph idx="1"/>
          </p:nvPr>
        </p:nvSpPr>
        <p:spPr>
          <a:xfrm>
            <a:off x="677333" y="1393371"/>
            <a:ext cx="8975953" cy="4647991"/>
          </a:xfrm>
        </p:spPr>
        <p:txBody>
          <a:bodyPr>
            <a:normAutofit/>
          </a:bodyPr>
          <a:lstStyle/>
          <a:p>
            <a:pPr algn="just"/>
            <a:r>
              <a:rPr lang="en-US" sz="2800" dirty="0"/>
              <a:t>Implementing arrays requires considerably </a:t>
            </a:r>
            <a:r>
              <a:rPr lang="en-US" sz="2800" b="1" dirty="0"/>
              <a:t>more compile-time effort</a:t>
            </a:r>
            <a:r>
              <a:rPr lang="en-US" sz="2800" dirty="0"/>
              <a:t> than does implementing primitive types. </a:t>
            </a:r>
          </a:p>
          <a:p>
            <a:pPr algn="just"/>
            <a:r>
              <a:rPr lang="en-US" sz="2800" b="1" dirty="0"/>
              <a:t>The code to allow accessing of array elements must be generated at compile time. </a:t>
            </a:r>
          </a:p>
          <a:p>
            <a:pPr algn="just"/>
            <a:r>
              <a:rPr lang="en-US" sz="2800" dirty="0"/>
              <a:t>At run time, this code must be executed to produce element addresses.</a:t>
            </a:r>
          </a:p>
          <a:p>
            <a:endParaRPr lang="en-IN" sz="2400" dirty="0"/>
          </a:p>
        </p:txBody>
      </p:sp>
    </p:spTree>
    <p:extLst>
      <p:ext uri="{BB962C8B-B14F-4D97-AF65-F5344CB8AC3E}">
        <p14:creationId xmlns:p14="http://schemas.microsoft.com/office/powerpoint/2010/main" val="3534443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8C5C60F-7C12-AA39-41DF-0CFBDACCB8FC}"/>
              </a:ext>
            </a:extLst>
          </p:cNvPr>
          <p:cNvPicPr>
            <a:picLocks noGrp="1" noChangeAspect="1"/>
          </p:cNvPicPr>
          <p:nvPr>
            <p:ph idx="1"/>
          </p:nvPr>
        </p:nvPicPr>
        <p:blipFill>
          <a:blip r:embed="rId2"/>
          <a:stretch>
            <a:fillRect/>
          </a:stretch>
        </p:blipFill>
        <p:spPr>
          <a:xfrm>
            <a:off x="677862" y="613458"/>
            <a:ext cx="10209594" cy="5185458"/>
          </a:xfrm>
        </p:spPr>
      </p:pic>
    </p:spTree>
    <p:extLst>
      <p:ext uri="{BB962C8B-B14F-4D97-AF65-F5344CB8AC3E}">
        <p14:creationId xmlns:p14="http://schemas.microsoft.com/office/powerpoint/2010/main" val="1143303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0ABD034-6BD0-171D-71E5-7B0F90E5DA1C}"/>
              </a:ext>
            </a:extLst>
          </p:cNvPr>
          <p:cNvPicPr>
            <a:picLocks noGrp="1" noChangeAspect="1"/>
          </p:cNvPicPr>
          <p:nvPr>
            <p:ph idx="1"/>
          </p:nvPr>
        </p:nvPicPr>
        <p:blipFill>
          <a:blip r:embed="rId2"/>
          <a:stretch>
            <a:fillRect/>
          </a:stretch>
        </p:blipFill>
        <p:spPr>
          <a:xfrm>
            <a:off x="677863" y="671332"/>
            <a:ext cx="10711626" cy="4957114"/>
          </a:xfrm>
        </p:spPr>
      </p:pic>
    </p:spTree>
    <p:extLst>
      <p:ext uri="{BB962C8B-B14F-4D97-AF65-F5344CB8AC3E}">
        <p14:creationId xmlns:p14="http://schemas.microsoft.com/office/powerpoint/2010/main" val="1483948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069D6E-DCD7-504E-8816-D7EB5A6EB3E1}"/>
              </a:ext>
            </a:extLst>
          </p:cNvPr>
          <p:cNvPicPr>
            <a:picLocks noGrp="1" noChangeAspect="1"/>
          </p:cNvPicPr>
          <p:nvPr>
            <p:ph idx="1"/>
          </p:nvPr>
        </p:nvPicPr>
        <p:blipFill>
          <a:blip r:embed="rId2"/>
          <a:stretch>
            <a:fillRect/>
          </a:stretch>
        </p:blipFill>
        <p:spPr>
          <a:xfrm>
            <a:off x="602645" y="412607"/>
            <a:ext cx="9685329" cy="3302866"/>
          </a:xfrm>
        </p:spPr>
      </p:pic>
      <p:pic>
        <p:nvPicPr>
          <p:cNvPr id="7" name="Picture 6">
            <a:extLst>
              <a:ext uri="{FF2B5EF4-FFF2-40B4-BE49-F238E27FC236}">
                <a16:creationId xmlns:a16="http://schemas.microsoft.com/office/drawing/2014/main" id="{A38DA399-ABC0-562E-F912-8AA17D31D344}"/>
              </a:ext>
            </a:extLst>
          </p:cNvPr>
          <p:cNvPicPr>
            <a:picLocks noChangeAspect="1"/>
          </p:cNvPicPr>
          <p:nvPr/>
        </p:nvPicPr>
        <p:blipFill>
          <a:blip r:embed="rId3"/>
          <a:stretch>
            <a:fillRect/>
          </a:stretch>
        </p:blipFill>
        <p:spPr>
          <a:xfrm>
            <a:off x="2944870" y="3640980"/>
            <a:ext cx="4092538" cy="3217020"/>
          </a:xfrm>
          <a:prstGeom prst="rect">
            <a:avLst/>
          </a:prstGeom>
        </p:spPr>
      </p:pic>
    </p:spTree>
    <p:extLst>
      <p:ext uri="{BB962C8B-B14F-4D97-AF65-F5344CB8AC3E}">
        <p14:creationId xmlns:p14="http://schemas.microsoft.com/office/powerpoint/2010/main" val="187270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5295-A036-61F8-3E21-C3E03E329135}"/>
              </a:ext>
            </a:extLst>
          </p:cNvPr>
          <p:cNvSpPr>
            <a:spLocks noGrp="1"/>
          </p:cNvSpPr>
          <p:nvPr>
            <p:ph type="title"/>
          </p:nvPr>
        </p:nvSpPr>
        <p:spPr>
          <a:xfrm>
            <a:off x="677334" y="609600"/>
            <a:ext cx="8596668" cy="751114"/>
          </a:xfrm>
        </p:spPr>
        <p:txBody>
          <a:bodyPr/>
          <a:lstStyle/>
          <a:p>
            <a:pPr algn="ctr"/>
            <a:r>
              <a:rPr lang="en-IN" dirty="0"/>
              <a:t>Primitive Data Types</a:t>
            </a:r>
          </a:p>
        </p:txBody>
      </p:sp>
      <p:sp>
        <p:nvSpPr>
          <p:cNvPr id="3" name="Content Placeholder 2">
            <a:extLst>
              <a:ext uri="{FF2B5EF4-FFF2-40B4-BE49-F238E27FC236}">
                <a16:creationId xmlns:a16="http://schemas.microsoft.com/office/drawing/2014/main" id="{0D10A30C-51B3-1D8B-DCFC-2903DF8B7C26}"/>
              </a:ext>
            </a:extLst>
          </p:cNvPr>
          <p:cNvSpPr>
            <a:spLocks noGrp="1"/>
          </p:cNvSpPr>
          <p:nvPr>
            <p:ph idx="1"/>
          </p:nvPr>
        </p:nvSpPr>
        <p:spPr>
          <a:xfrm>
            <a:off x="677334" y="1643743"/>
            <a:ext cx="8596668" cy="4397619"/>
          </a:xfrm>
        </p:spPr>
        <p:txBody>
          <a:bodyPr>
            <a:normAutofit/>
          </a:bodyPr>
          <a:lstStyle/>
          <a:p>
            <a:pPr algn="just"/>
            <a:r>
              <a:rPr lang="en-US" sz="2400" dirty="0"/>
              <a:t>Almost all programming languages provide a set of primitive data types </a:t>
            </a:r>
          </a:p>
          <a:p>
            <a:pPr algn="just"/>
            <a:r>
              <a:rPr lang="en-US" sz="2400" dirty="0"/>
              <a:t> </a:t>
            </a:r>
            <a:r>
              <a:rPr lang="en-US" sz="2400" b="1" dirty="0">
                <a:solidFill>
                  <a:srgbClr val="C00000"/>
                </a:solidFill>
              </a:rPr>
              <a:t>Primitive data types</a:t>
            </a:r>
            <a:r>
              <a:rPr lang="en-US" sz="2400" dirty="0"/>
              <a:t>: Those not defined in terms of other data types </a:t>
            </a:r>
          </a:p>
          <a:p>
            <a:pPr algn="just"/>
            <a:r>
              <a:rPr lang="en-US" sz="2400" dirty="0"/>
              <a:t> Some primitive data types are merely reflections of the hardware </a:t>
            </a:r>
          </a:p>
          <a:p>
            <a:pPr algn="just"/>
            <a:r>
              <a:rPr lang="en-US" sz="2400" dirty="0"/>
              <a:t>Others require only a little non-hardware support for their implementation</a:t>
            </a:r>
            <a:endParaRPr lang="en-IN" sz="2400" dirty="0"/>
          </a:p>
        </p:txBody>
      </p:sp>
    </p:spTree>
    <p:extLst>
      <p:ext uri="{BB962C8B-B14F-4D97-AF65-F5344CB8AC3E}">
        <p14:creationId xmlns:p14="http://schemas.microsoft.com/office/powerpoint/2010/main" val="40235964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6EAA22-C3FF-9B9A-E7BA-9C2B9697540F}"/>
              </a:ext>
            </a:extLst>
          </p:cNvPr>
          <p:cNvPicPr>
            <a:picLocks noGrp="1" noChangeAspect="1"/>
          </p:cNvPicPr>
          <p:nvPr>
            <p:ph idx="1"/>
          </p:nvPr>
        </p:nvPicPr>
        <p:blipFill>
          <a:blip r:embed="rId2"/>
          <a:stretch>
            <a:fillRect/>
          </a:stretch>
        </p:blipFill>
        <p:spPr>
          <a:xfrm>
            <a:off x="1982456" y="855633"/>
            <a:ext cx="7627587" cy="4653916"/>
          </a:xfrm>
        </p:spPr>
      </p:pic>
    </p:spTree>
    <p:extLst>
      <p:ext uri="{BB962C8B-B14F-4D97-AF65-F5344CB8AC3E}">
        <p14:creationId xmlns:p14="http://schemas.microsoft.com/office/powerpoint/2010/main" val="1875637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5BB38D1-E106-F2D0-2318-B8AE724BFBFD}"/>
              </a:ext>
            </a:extLst>
          </p:cNvPr>
          <p:cNvPicPr>
            <a:picLocks noGrp="1" noChangeAspect="1"/>
          </p:cNvPicPr>
          <p:nvPr>
            <p:ph idx="1"/>
          </p:nvPr>
        </p:nvPicPr>
        <p:blipFill>
          <a:blip r:embed="rId2"/>
          <a:stretch>
            <a:fillRect/>
          </a:stretch>
        </p:blipFill>
        <p:spPr>
          <a:xfrm>
            <a:off x="950059" y="609580"/>
            <a:ext cx="8388388" cy="5351382"/>
          </a:xfrm>
        </p:spPr>
      </p:pic>
    </p:spTree>
    <p:extLst>
      <p:ext uri="{BB962C8B-B14F-4D97-AF65-F5344CB8AC3E}">
        <p14:creationId xmlns:p14="http://schemas.microsoft.com/office/powerpoint/2010/main" val="2625520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D08E4-9B3E-E098-BB11-8770A910B1A1}"/>
              </a:ext>
            </a:extLst>
          </p:cNvPr>
          <p:cNvSpPr>
            <a:spLocks noGrp="1"/>
          </p:cNvSpPr>
          <p:nvPr>
            <p:ph type="title"/>
          </p:nvPr>
        </p:nvSpPr>
        <p:spPr>
          <a:xfrm>
            <a:off x="677334" y="609600"/>
            <a:ext cx="8596668" cy="571018"/>
          </a:xfrm>
        </p:spPr>
        <p:txBody>
          <a:bodyPr>
            <a:normAutofit fontScale="90000"/>
          </a:bodyPr>
          <a:lstStyle/>
          <a:p>
            <a:pPr algn="ctr"/>
            <a:r>
              <a:rPr lang="en-IN" dirty="0"/>
              <a:t>Associative Arrays</a:t>
            </a:r>
          </a:p>
        </p:txBody>
      </p:sp>
      <p:pic>
        <p:nvPicPr>
          <p:cNvPr id="5" name="Content Placeholder 4">
            <a:extLst>
              <a:ext uri="{FF2B5EF4-FFF2-40B4-BE49-F238E27FC236}">
                <a16:creationId xmlns:a16="http://schemas.microsoft.com/office/drawing/2014/main" id="{43C4B758-325E-696B-1D50-3EEACB6D06AA}"/>
              </a:ext>
            </a:extLst>
          </p:cNvPr>
          <p:cNvPicPr>
            <a:picLocks noGrp="1" noChangeAspect="1"/>
          </p:cNvPicPr>
          <p:nvPr>
            <p:ph idx="1"/>
          </p:nvPr>
        </p:nvPicPr>
        <p:blipFill>
          <a:blip r:embed="rId2"/>
          <a:stretch>
            <a:fillRect/>
          </a:stretch>
        </p:blipFill>
        <p:spPr>
          <a:xfrm>
            <a:off x="677863" y="1388961"/>
            <a:ext cx="10075018" cy="4722471"/>
          </a:xfrm>
        </p:spPr>
      </p:pic>
    </p:spTree>
    <p:extLst>
      <p:ext uri="{BB962C8B-B14F-4D97-AF65-F5344CB8AC3E}">
        <p14:creationId xmlns:p14="http://schemas.microsoft.com/office/powerpoint/2010/main" val="1076639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2E801E-D4CB-5009-7234-C25145C73ED4}"/>
              </a:ext>
            </a:extLst>
          </p:cNvPr>
          <p:cNvSpPr>
            <a:spLocks noGrp="1"/>
          </p:cNvSpPr>
          <p:nvPr>
            <p:ph idx="1"/>
          </p:nvPr>
        </p:nvSpPr>
        <p:spPr>
          <a:xfrm>
            <a:off x="671332" y="682907"/>
            <a:ext cx="8808334" cy="5358456"/>
          </a:xfrm>
        </p:spPr>
        <p:txBody>
          <a:bodyPr>
            <a:normAutofit/>
          </a:bodyPr>
          <a:lstStyle/>
          <a:p>
            <a:pPr algn="just"/>
            <a:r>
              <a:rPr lang="en-US" sz="2400" dirty="0"/>
              <a:t>Each hash element consists of two parts: </a:t>
            </a:r>
            <a:r>
              <a:rPr lang="en-US" sz="2400" b="1" dirty="0"/>
              <a:t>a key</a:t>
            </a:r>
            <a:r>
              <a:rPr lang="en-US" sz="2400" dirty="0"/>
              <a:t>, which is a string, and a </a:t>
            </a:r>
            <a:r>
              <a:rPr lang="en-US" sz="2400" b="1" dirty="0"/>
              <a:t>value</a:t>
            </a:r>
            <a:r>
              <a:rPr lang="en-US" sz="2400" dirty="0"/>
              <a:t>, which is a scalar (number, string, or reference). </a:t>
            </a:r>
          </a:p>
          <a:p>
            <a:pPr algn="just"/>
            <a:r>
              <a:rPr lang="en-US" sz="2400" dirty="0"/>
              <a:t>Hashes can be set to literal values with the assignment statement, as in</a:t>
            </a:r>
          </a:p>
          <a:p>
            <a:pPr algn="just"/>
            <a:r>
              <a:rPr lang="en-US" sz="2400" dirty="0"/>
              <a:t>%salaries = ("Gary" =&gt; 75000, "Perry" =&gt; 57000, "Mary" =&gt; 55750, "Cedric" =&gt; 47850);</a:t>
            </a:r>
            <a:endParaRPr lang="en-IN" sz="2400" dirty="0"/>
          </a:p>
        </p:txBody>
      </p:sp>
    </p:spTree>
    <p:extLst>
      <p:ext uri="{BB962C8B-B14F-4D97-AF65-F5344CB8AC3E}">
        <p14:creationId xmlns:p14="http://schemas.microsoft.com/office/powerpoint/2010/main" val="2593765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ABC23C-701C-B123-8D64-9873287A096B}"/>
              </a:ext>
            </a:extLst>
          </p:cNvPr>
          <p:cNvPicPr>
            <a:picLocks noGrp="1" noChangeAspect="1"/>
          </p:cNvPicPr>
          <p:nvPr>
            <p:ph idx="1"/>
          </p:nvPr>
        </p:nvPicPr>
        <p:blipFill>
          <a:blip r:embed="rId2"/>
          <a:stretch>
            <a:fillRect/>
          </a:stretch>
        </p:blipFill>
        <p:spPr>
          <a:xfrm>
            <a:off x="782036" y="770321"/>
            <a:ext cx="9907644" cy="4449861"/>
          </a:xfrm>
        </p:spPr>
      </p:pic>
    </p:spTree>
    <p:extLst>
      <p:ext uri="{BB962C8B-B14F-4D97-AF65-F5344CB8AC3E}">
        <p14:creationId xmlns:p14="http://schemas.microsoft.com/office/powerpoint/2010/main" val="27966736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83A557-9E88-ACD4-D81A-1825AFC78063}"/>
              </a:ext>
            </a:extLst>
          </p:cNvPr>
          <p:cNvSpPr>
            <a:spLocks noGrp="1"/>
          </p:cNvSpPr>
          <p:nvPr>
            <p:ph idx="1"/>
          </p:nvPr>
        </p:nvSpPr>
        <p:spPr>
          <a:xfrm>
            <a:off x="677334" y="266219"/>
            <a:ext cx="8883355" cy="5775144"/>
          </a:xfrm>
        </p:spPr>
        <p:txBody>
          <a:bodyPr>
            <a:normAutofit/>
          </a:bodyPr>
          <a:lstStyle/>
          <a:p>
            <a:pPr algn="just"/>
            <a:r>
              <a:rPr lang="en-US" sz="2800" dirty="0"/>
              <a:t>The </a:t>
            </a:r>
            <a:r>
              <a:rPr lang="en-US" sz="2800" b="1" dirty="0"/>
              <a:t>exists operator </a:t>
            </a:r>
            <a:r>
              <a:rPr lang="en-US" sz="2800" dirty="0"/>
              <a:t>returns true or false, depending on whether its operand key is an element in the hash. </a:t>
            </a:r>
          </a:p>
          <a:p>
            <a:pPr algn="just"/>
            <a:r>
              <a:rPr lang="en-IN" sz="2800" dirty="0"/>
              <a:t>if (exists $salaries{"Shelly"}) </a:t>
            </a:r>
            <a:endParaRPr lang="en-US" sz="2800" dirty="0"/>
          </a:p>
          <a:p>
            <a:pPr algn="just"/>
            <a:r>
              <a:rPr lang="en-US" sz="2800" dirty="0"/>
              <a:t>The </a:t>
            </a:r>
            <a:r>
              <a:rPr lang="en-US" sz="2800" b="1" dirty="0"/>
              <a:t>keys operator</a:t>
            </a:r>
            <a:r>
              <a:rPr lang="en-US" sz="2800" dirty="0"/>
              <a:t>, when applied to a hash, returns an array of the keys of the hash. </a:t>
            </a:r>
          </a:p>
          <a:p>
            <a:pPr algn="just"/>
            <a:r>
              <a:rPr lang="en-US" sz="2800" dirty="0"/>
              <a:t>The </a:t>
            </a:r>
            <a:r>
              <a:rPr lang="en-US" sz="2800" b="1" dirty="0"/>
              <a:t>values operator </a:t>
            </a:r>
            <a:r>
              <a:rPr lang="en-US" sz="2800" dirty="0"/>
              <a:t>does the same for the values of the hash. </a:t>
            </a:r>
          </a:p>
          <a:p>
            <a:pPr algn="just"/>
            <a:r>
              <a:rPr lang="en-US" sz="2800" dirty="0"/>
              <a:t>The </a:t>
            </a:r>
            <a:r>
              <a:rPr lang="en-US" sz="2800" b="1" dirty="0"/>
              <a:t>each operator </a:t>
            </a:r>
            <a:r>
              <a:rPr lang="en-US" sz="2800" dirty="0"/>
              <a:t>iterates over the element pairs of a hash.</a:t>
            </a:r>
            <a:endParaRPr lang="en-IN" sz="2800" dirty="0"/>
          </a:p>
        </p:txBody>
      </p:sp>
    </p:spTree>
    <p:extLst>
      <p:ext uri="{BB962C8B-B14F-4D97-AF65-F5344CB8AC3E}">
        <p14:creationId xmlns:p14="http://schemas.microsoft.com/office/powerpoint/2010/main" val="229849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11B25-C993-E6C8-540C-F39594442879}"/>
              </a:ext>
            </a:extLst>
          </p:cNvPr>
          <p:cNvSpPr>
            <a:spLocks noGrp="1"/>
          </p:cNvSpPr>
          <p:nvPr>
            <p:ph type="title"/>
          </p:nvPr>
        </p:nvSpPr>
        <p:spPr/>
        <p:txBody>
          <a:bodyPr/>
          <a:lstStyle/>
          <a:p>
            <a:r>
              <a:rPr lang="en-US" b="0" i="0" dirty="0">
                <a:solidFill>
                  <a:srgbClr val="000000"/>
                </a:solidFill>
                <a:effectLst/>
                <a:latin typeface="Segoe UI" panose="020B0502040204020203" pitchFamily="34" charset="0"/>
              </a:rPr>
              <a:t>Loop Through an Associative Array</a:t>
            </a:r>
            <a:br>
              <a:rPr lang="en-US" b="0" i="0" dirty="0">
                <a:solidFill>
                  <a:srgbClr val="000000"/>
                </a:solidFill>
                <a:effectLst/>
                <a:latin typeface="Segoe UI" panose="020B0502040204020203" pitchFamily="34" charset="0"/>
              </a:rPr>
            </a:br>
            <a:endParaRPr lang="en-IN" dirty="0"/>
          </a:p>
        </p:txBody>
      </p:sp>
      <p:sp>
        <p:nvSpPr>
          <p:cNvPr id="3" name="Content Placeholder 2">
            <a:extLst>
              <a:ext uri="{FF2B5EF4-FFF2-40B4-BE49-F238E27FC236}">
                <a16:creationId xmlns:a16="http://schemas.microsoft.com/office/drawing/2014/main" id="{E8EDD40E-19CD-85B4-E020-E0B1E8EC8AC0}"/>
              </a:ext>
            </a:extLst>
          </p:cNvPr>
          <p:cNvSpPr>
            <a:spLocks noGrp="1"/>
          </p:cNvSpPr>
          <p:nvPr>
            <p:ph idx="1"/>
          </p:nvPr>
        </p:nvSpPr>
        <p:spPr/>
        <p:txBody>
          <a:bodyPr/>
          <a:lstStyle/>
          <a:p>
            <a:r>
              <a:rPr lang="en-US" b="0" i="0" dirty="0">
                <a:solidFill>
                  <a:srgbClr val="FF0000"/>
                </a:solidFill>
                <a:effectLst/>
                <a:latin typeface="Consolas" panose="020B0609020204030204" pitchFamily="49" charset="0"/>
              </a:rPr>
              <a:t>&lt;?</a:t>
            </a:r>
            <a:r>
              <a:rPr lang="en-US" b="0" i="0" dirty="0" err="1">
                <a:solidFill>
                  <a:srgbClr val="FF0000"/>
                </a:solidFill>
                <a:effectLst/>
                <a:latin typeface="Consolas" panose="020B0609020204030204" pitchFamily="49" charset="0"/>
              </a:rPr>
              <a:t>php</a:t>
            </a:r>
            <a:br>
              <a:rPr lang="en-US" dirty="0"/>
            </a:br>
            <a:r>
              <a:rPr lang="en-US" b="0" i="0" dirty="0">
                <a:solidFill>
                  <a:srgbClr val="000000"/>
                </a:solidFill>
                <a:effectLst/>
                <a:latin typeface="Consolas" panose="020B0609020204030204" pitchFamily="49" charset="0"/>
              </a:rPr>
              <a:t>$age = </a:t>
            </a:r>
            <a:r>
              <a:rPr lang="en-US" b="0" i="0" dirty="0">
                <a:solidFill>
                  <a:srgbClr val="0000CD"/>
                </a:solidFill>
                <a:effectLst/>
                <a:latin typeface="Consolas" panose="020B0609020204030204" pitchFamily="49" charset="0"/>
              </a:rPr>
              <a:t>array</a:t>
            </a:r>
            <a:r>
              <a:rPr lang="en-US" b="0" i="0" dirty="0">
                <a:solidFill>
                  <a:srgbClr val="000000"/>
                </a:solidFill>
                <a:effectLst/>
                <a:latin typeface="Consolas" panose="020B0609020204030204" pitchFamily="49" charset="0"/>
              </a:rPr>
              <a:t>(</a:t>
            </a:r>
            <a:r>
              <a:rPr lang="en-US" b="0" i="0" dirty="0">
                <a:solidFill>
                  <a:srgbClr val="A52A2A"/>
                </a:solidFill>
                <a:effectLst/>
                <a:latin typeface="Consolas" panose="020B0609020204030204" pitchFamily="49" charset="0"/>
              </a:rPr>
              <a:t>"Peter"</a:t>
            </a:r>
            <a:r>
              <a:rPr lang="en-US" b="0" i="0" dirty="0">
                <a:solidFill>
                  <a:srgbClr val="000000"/>
                </a:solidFill>
                <a:effectLst/>
                <a:latin typeface="Consolas" panose="020B0609020204030204" pitchFamily="49" charset="0"/>
              </a:rPr>
              <a:t>=&gt;</a:t>
            </a:r>
            <a:r>
              <a:rPr lang="en-US" b="0" i="0" dirty="0">
                <a:solidFill>
                  <a:srgbClr val="A52A2A"/>
                </a:solidFill>
                <a:effectLst/>
                <a:latin typeface="Consolas" panose="020B0609020204030204" pitchFamily="49" charset="0"/>
              </a:rPr>
              <a:t>"35"</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"Ben"</a:t>
            </a:r>
            <a:r>
              <a:rPr lang="en-US" b="0" i="0" dirty="0">
                <a:solidFill>
                  <a:srgbClr val="000000"/>
                </a:solidFill>
                <a:effectLst/>
                <a:latin typeface="Consolas" panose="020B0609020204030204" pitchFamily="49" charset="0"/>
              </a:rPr>
              <a:t>=&gt;</a:t>
            </a:r>
            <a:r>
              <a:rPr lang="en-US" b="0" i="0" dirty="0">
                <a:solidFill>
                  <a:srgbClr val="A52A2A"/>
                </a:solidFill>
                <a:effectLst/>
                <a:latin typeface="Consolas" panose="020B0609020204030204" pitchFamily="49" charset="0"/>
              </a:rPr>
              <a:t>"37"</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"Joe"</a:t>
            </a:r>
            <a:r>
              <a:rPr lang="en-US" b="0" i="0" dirty="0">
                <a:solidFill>
                  <a:srgbClr val="000000"/>
                </a:solidFill>
                <a:effectLst/>
                <a:latin typeface="Consolas" panose="020B0609020204030204" pitchFamily="49" charset="0"/>
              </a:rPr>
              <a:t>=&gt;</a:t>
            </a:r>
            <a:r>
              <a:rPr lang="en-US" b="0" i="0" dirty="0">
                <a:solidFill>
                  <a:srgbClr val="A52A2A"/>
                </a:solidFill>
                <a:effectLst/>
                <a:latin typeface="Consolas" panose="020B0609020204030204" pitchFamily="49" charset="0"/>
              </a:rPr>
              <a:t>"43"</a:t>
            </a:r>
            <a:r>
              <a:rPr lang="en-US" b="0" i="0" dirty="0">
                <a:solidFill>
                  <a:srgbClr val="000000"/>
                </a:solidFill>
                <a:effectLst/>
                <a:latin typeface="Consolas" panose="020B0609020204030204" pitchFamily="49" charset="0"/>
              </a:rPr>
              <a:t>);</a:t>
            </a:r>
            <a:br>
              <a:rPr lang="en-US" dirty="0"/>
            </a:br>
            <a:br>
              <a:rPr lang="en-US" dirty="0"/>
            </a:br>
            <a:r>
              <a:rPr lang="en-US" b="0" i="0" dirty="0">
                <a:solidFill>
                  <a:srgbClr val="0000CD"/>
                </a:solidFill>
                <a:effectLst/>
                <a:latin typeface="Consolas" panose="020B0609020204030204" pitchFamily="49" charset="0"/>
              </a:rPr>
              <a:t>foreach</a:t>
            </a:r>
            <a:r>
              <a:rPr lang="en-US" b="0" i="0" dirty="0">
                <a:solidFill>
                  <a:srgbClr val="000000"/>
                </a:solidFill>
                <a:effectLst/>
                <a:latin typeface="Consolas" panose="020B0609020204030204" pitchFamily="49" charset="0"/>
              </a:rPr>
              <a:t>($age </a:t>
            </a:r>
            <a:r>
              <a:rPr lang="en-US" b="0" i="0" dirty="0">
                <a:solidFill>
                  <a:srgbClr val="0000CD"/>
                </a:solidFill>
                <a:effectLst/>
                <a:latin typeface="Consolas" panose="020B0609020204030204" pitchFamily="49" charset="0"/>
              </a:rPr>
              <a:t>as</a:t>
            </a:r>
            <a:r>
              <a:rPr lang="en-US" b="0" i="0" dirty="0">
                <a:solidFill>
                  <a:srgbClr val="000000"/>
                </a:solidFill>
                <a:effectLst/>
                <a:latin typeface="Consolas" panose="020B0609020204030204" pitchFamily="49" charset="0"/>
              </a:rPr>
              <a:t> $x =&gt; $</a:t>
            </a:r>
            <a:r>
              <a:rPr lang="en-US" b="0" i="0" dirty="0" err="1">
                <a:solidFill>
                  <a:srgbClr val="000000"/>
                </a:solidFill>
                <a:effectLst/>
                <a:latin typeface="Consolas" panose="020B0609020204030204" pitchFamily="49" charset="0"/>
              </a:rPr>
              <a:t>x_value</a:t>
            </a:r>
            <a:r>
              <a:rPr lang="en-US" b="0" i="0" dirty="0">
                <a:solidFill>
                  <a:srgbClr val="000000"/>
                </a:solidFill>
                <a:effectLst/>
                <a:latin typeface="Consolas" panose="020B0609020204030204" pitchFamily="49" charset="0"/>
              </a:rPr>
              <a:t>) {</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"Key="</a:t>
            </a:r>
            <a:r>
              <a:rPr lang="en-US" b="0" i="0" dirty="0">
                <a:solidFill>
                  <a:srgbClr val="000000"/>
                </a:solidFill>
                <a:effectLst/>
                <a:latin typeface="Consolas" panose="020B0609020204030204" pitchFamily="49" charset="0"/>
              </a:rPr>
              <a:t> . $x . </a:t>
            </a:r>
            <a:r>
              <a:rPr lang="en-US" b="0" i="0" dirty="0">
                <a:solidFill>
                  <a:srgbClr val="A52A2A"/>
                </a:solidFill>
                <a:effectLst/>
                <a:latin typeface="Consolas" panose="020B0609020204030204" pitchFamily="49" charset="0"/>
              </a:rPr>
              <a:t>", Value="</a:t>
            </a:r>
            <a:r>
              <a:rPr lang="en-US" b="0" i="0" dirty="0">
                <a:solidFill>
                  <a:srgbClr val="000000"/>
                </a:solidFill>
                <a:effectLst/>
                <a:latin typeface="Consolas" panose="020B0609020204030204" pitchFamily="49" charset="0"/>
              </a:rPr>
              <a:t> . $</a:t>
            </a:r>
            <a:r>
              <a:rPr lang="en-US" b="0" i="0" dirty="0" err="1">
                <a:solidFill>
                  <a:srgbClr val="000000"/>
                </a:solidFill>
                <a:effectLst/>
                <a:latin typeface="Consolas" panose="020B0609020204030204" pitchFamily="49" charset="0"/>
              </a:rPr>
              <a:t>x_value</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  </a:t>
            </a:r>
            <a:r>
              <a:rPr lang="en-US" b="0" i="0" dirty="0">
                <a:solidFill>
                  <a:srgbClr val="0000CD"/>
                </a:solidFill>
                <a:effectLst/>
                <a:latin typeface="Consolas" panose="020B0609020204030204" pitchFamily="49" charset="0"/>
              </a:rPr>
              <a:t>echo</a:t>
            </a:r>
            <a:r>
              <a:rPr lang="en-US" b="0" i="0" dirty="0">
                <a:solidFill>
                  <a:srgbClr val="000000"/>
                </a:solidFill>
                <a:effectLst/>
                <a:latin typeface="Consolas" panose="020B0609020204030204" pitchFamily="49" charset="0"/>
              </a:rPr>
              <a:t> </a:t>
            </a:r>
            <a:r>
              <a:rPr lang="en-US" b="0" i="0" dirty="0">
                <a:solidFill>
                  <a:srgbClr val="A52A2A"/>
                </a:solidFill>
                <a:effectLst/>
                <a:latin typeface="Consolas" panose="020B0609020204030204" pitchFamily="49" charset="0"/>
              </a:rPr>
              <a:t>"&lt;</a:t>
            </a:r>
            <a:r>
              <a:rPr lang="en-US" b="0" i="0" dirty="0" err="1">
                <a:solidFill>
                  <a:srgbClr val="A52A2A"/>
                </a:solidFill>
                <a:effectLst/>
                <a:latin typeface="Consolas" panose="020B0609020204030204" pitchFamily="49" charset="0"/>
              </a:rPr>
              <a:t>br</a:t>
            </a:r>
            <a:r>
              <a:rPr lang="en-US" b="0" i="0" dirty="0">
                <a:solidFill>
                  <a:srgbClr val="A52A2A"/>
                </a:solidFill>
                <a:effectLst/>
                <a:latin typeface="Consolas" panose="020B0609020204030204" pitchFamily="49" charset="0"/>
              </a:rPr>
              <a:t>&gt;"</a:t>
            </a:r>
            <a:r>
              <a:rPr lang="en-US" b="0" i="0" dirty="0">
                <a:solidFill>
                  <a:srgbClr val="000000"/>
                </a:solidFill>
                <a:effectLst/>
                <a:latin typeface="Consolas" panose="020B0609020204030204" pitchFamily="49" charset="0"/>
              </a:rPr>
              <a:t>;</a:t>
            </a:r>
            <a:br>
              <a:rPr lang="en-US" dirty="0"/>
            </a:br>
            <a:r>
              <a:rPr lang="en-US" b="0" i="0" dirty="0">
                <a:solidFill>
                  <a:srgbClr val="000000"/>
                </a:solidFill>
                <a:effectLst/>
                <a:latin typeface="Consolas" panose="020B0609020204030204" pitchFamily="49" charset="0"/>
              </a:rPr>
              <a:t>}</a:t>
            </a:r>
            <a:br>
              <a:rPr lang="en-US" dirty="0"/>
            </a:br>
            <a:r>
              <a:rPr lang="en-US" b="0" i="0" dirty="0">
                <a:solidFill>
                  <a:srgbClr val="FF0000"/>
                </a:solidFill>
                <a:effectLst/>
                <a:latin typeface="Consolas" panose="020B0609020204030204" pitchFamily="49" charset="0"/>
              </a:rPr>
              <a:t>?&gt;</a:t>
            </a:r>
            <a:endParaRPr lang="en-IN" dirty="0"/>
          </a:p>
        </p:txBody>
      </p:sp>
    </p:spTree>
    <p:extLst>
      <p:ext uri="{BB962C8B-B14F-4D97-AF65-F5344CB8AC3E}">
        <p14:creationId xmlns:p14="http://schemas.microsoft.com/office/powerpoint/2010/main" val="25964648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D5434-401B-B195-5F09-E759AEA5379D}"/>
              </a:ext>
            </a:extLst>
          </p:cNvPr>
          <p:cNvSpPr>
            <a:spLocks noGrp="1"/>
          </p:cNvSpPr>
          <p:nvPr>
            <p:ph type="title"/>
          </p:nvPr>
        </p:nvSpPr>
        <p:spPr>
          <a:xfrm>
            <a:off x="850955" y="354957"/>
            <a:ext cx="8596668" cy="547868"/>
          </a:xfrm>
        </p:spPr>
        <p:txBody>
          <a:bodyPr>
            <a:normAutofit fontScale="90000"/>
          </a:bodyPr>
          <a:lstStyle/>
          <a:p>
            <a:pPr algn="ctr"/>
            <a:r>
              <a:rPr lang="en-IN" dirty="0"/>
              <a:t>Record Types</a:t>
            </a:r>
          </a:p>
        </p:txBody>
      </p:sp>
      <p:pic>
        <p:nvPicPr>
          <p:cNvPr id="5" name="Content Placeholder 4">
            <a:extLst>
              <a:ext uri="{FF2B5EF4-FFF2-40B4-BE49-F238E27FC236}">
                <a16:creationId xmlns:a16="http://schemas.microsoft.com/office/drawing/2014/main" id="{52F4ECAE-4DF9-3808-71F4-E6C3A8AC4024}"/>
              </a:ext>
            </a:extLst>
          </p:cNvPr>
          <p:cNvPicPr>
            <a:picLocks noGrp="1" noChangeAspect="1"/>
          </p:cNvPicPr>
          <p:nvPr>
            <p:ph idx="1"/>
          </p:nvPr>
        </p:nvPicPr>
        <p:blipFill>
          <a:blip r:embed="rId2"/>
          <a:stretch>
            <a:fillRect/>
          </a:stretch>
        </p:blipFill>
        <p:spPr>
          <a:xfrm>
            <a:off x="677862" y="1134319"/>
            <a:ext cx="10769500" cy="5266481"/>
          </a:xfrm>
        </p:spPr>
      </p:pic>
    </p:spTree>
    <p:extLst>
      <p:ext uri="{BB962C8B-B14F-4D97-AF65-F5344CB8AC3E}">
        <p14:creationId xmlns:p14="http://schemas.microsoft.com/office/powerpoint/2010/main" val="6542821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437E2B-792E-BBA6-CEF5-42F701193E31}"/>
              </a:ext>
            </a:extLst>
          </p:cNvPr>
          <p:cNvPicPr>
            <a:picLocks noGrp="1" noChangeAspect="1"/>
          </p:cNvPicPr>
          <p:nvPr>
            <p:ph idx="1"/>
          </p:nvPr>
        </p:nvPicPr>
        <p:blipFill>
          <a:blip r:embed="rId2"/>
          <a:stretch>
            <a:fillRect/>
          </a:stretch>
        </p:blipFill>
        <p:spPr>
          <a:xfrm>
            <a:off x="320233" y="602879"/>
            <a:ext cx="11551534" cy="4652027"/>
          </a:xfrm>
        </p:spPr>
      </p:pic>
      <p:pic>
        <p:nvPicPr>
          <p:cNvPr id="4" name="Picture 3">
            <a:extLst>
              <a:ext uri="{FF2B5EF4-FFF2-40B4-BE49-F238E27FC236}">
                <a16:creationId xmlns:a16="http://schemas.microsoft.com/office/drawing/2014/main" id="{4F5A1EAF-A847-9BD1-7E80-1F334DC570D5}"/>
              </a:ext>
            </a:extLst>
          </p:cNvPr>
          <p:cNvPicPr>
            <a:picLocks noChangeAspect="1"/>
          </p:cNvPicPr>
          <p:nvPr/>
        </p:nvPicPr>
        <p:blipFill>
          <a:blip r:embed="rId3"/>
          <a:stretch>
            <a:fillRect/>
          </a:stretch>
        </p:blipFill>
        <p:spPr>
          <a:xfrm>
            <a:off x="1813224" y="1892461"/>
            <a:ext cx="7851077" cy="4016407"/>
          </a:xfrm>
          <a:prstGeom prst="rect">
            <a:avLst/>
          </a:prstGeom>
        </p:spPr>
      </p:pic>
    </p:spTree>
    <p:extLst>
      <p:ext uri="{BB962C8B-B14F-4D97-AF65-F5344CB8AC3E}">
        <p14:creationId xmlns:p14="http://schemas.microsoft.com/office/powerpoint/2010/main" val="3452432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B00D38-3890-D0A5-8EF3-8EBFAF2AB3CF}"/>
              </a:ext>
            </a:extLst>
          </p:cNvPr>
          <p:cNvSpPr>
            <a:spLocks noGrp="1"/>
          </p:cNvSpPr>
          <p:nvPr>
            <p:ph idx="1"/>
          </p:nvPr>
        </p:nvSpPr>
        <p:spPr>
          <a:xfrm>
            <a:off x="677333" y="590309"/>
            <a:ext cx="9427365" cy="5451053"/>
          </a:xfrm>
        </p:spPr>
        <p:txBody>
          <a:bodyPr>
            <a:normAutofit/>
          </a:bodyPr>
          <a:lstStyle/>
          <a:p>
            <a:r>
              <a:rPr lang="en-US" sz="2800" dirty="0"/>
              <a:t>The following design issues are specific to records: </a:t>
            </a:r>
          </a:p>
          <a:p>
            <a:pPr lvl="1"/>
            <a:r>
              <a:rPr lang="en-US" sz="2800" dirty="0"/>
              <a:t>What is the syntactic form of references to fields ? </a:t>
            </a:r>
          </a:p>
          <a:p>
            <a:pPr lvl="1"/>
            <a:r>
              <a:rPr lang="en-US" sz="2800" dirty="0"/>
              <a:t>Are elliptical references allowed ?</a:t>
            </a:r>
            <a:endParaRPr lang="en-IN" sz="2800" dirty="0"/>
          </a:p>
        </p:txBody>
      </p:sp>
    </p:spTree>
    <p:extLst>
      <p:ext uri="{BB962C8B-B14F-4D97-AF65-F5344CB8AC3E}">
        <p14:creationId xmlns:p14="http://schemas.microsoft.com/office/powerpoint/2010/main" val="8597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F7368-9ABC-8C91-EED1-1CBA47715B26}"/>
              </a:ext>
            </a:extLst>
          </p:cNvPr>
          <p:cNvSpPr>
            <a:spLocks noGrp="1"/>
          </p:cNvSpPr>
          <p:nvPr>
            <p:ph type="title"/>
          </p:nvPr>
        </p:nvSpPr>
        <p:spPr>
          <a:xfrm>
            <a:off x="601134" y="207038"/>
            <a:ext cx="8596668" cy="609600"/>
          </a:xfrm>
        </p:spPr>
        <p:txBody>
          <a:bodyPr>
            <a:normAutofit fontScale="90000"/>
          </a:bodyPr>
          <a:lstStyle/>
          <a:p>
            <a:r>
              <a:rPr lang="en-IN" b="1" dirty="0">
                <a:solidFill>
                  <a:srgbClr val="C00000"/>
                </a:solidFill>
              </a:rPr>
              <a:t>1. Numeric Types</a:t>
            </a:r>
          </a:p>
        </p:txBody>
      </p:sp>
      <p:sp>
        <p:nvSpPr>
          <p:cNvPr id="3" name="Content Placeholder 2">
            <a:extLst>
              <a:ext uri="{FF2B5EF4-FFF2-40B4-BE49-F238E27FC236}">
                <a16:creationId xmlns:a16="http://schemas.microsoft.com/office/drawing/2014/main" id="{460DB7FC-6C75-EF33-8CAF-5CF21B9CB36C}"/>
              </a:ext>
            </a:extLst>
          </p:cNvPr>
          <p:cNvSpPr>
            <a:spLocks noGrp="1"/>
          </p:cNvSpPr>
          <p:nvPr>
            <p:ph idx="1"/>
          </p:nvPr>
        </p:nvSpPr>
        <p:spPr>
          <a:xfrm>
            <a:off x="677334" y="1001487"/>
            <a:ext cx="8596668" cy="5039876"/>
          </a:xfrm>
        </p:spPr>
        <p:txBody>
          <a:bodyPr>
            <a:normAutofit fontScale="92500" lnSpcReduction="20000"/>
          </a:bodyPr>
          <a:lstStyle/>
          <a:p>
            <a:pPr marL="0" indent="0" algn="just">
              <a:buNone/>
            </a:pP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1.1 Integer</a:t>
            </a:r>
          </a:p>
          <a:p>
            <a:pPr algn="just"/>
            <a:r>
              <a:rPr lang="en-US" sz="2800" dirty="0">
                <a:latin typeface="Calibri" panose="020F0502020204030204" pitchFamily="34" charset="0"/>
                <a:ea typeface="Calibri" panose="020F0502020204030204" pitchFamily="34" charset="0"/>
                <a:cs typeface="Calibri" panose="020F0502020204030204" pitchFamily="34" charset="0"/>
              </a:rPr>
              <a:t>Almost always an exact reflection of the hardware so the mapping is trivial </a:t>
            </a:r>
          </a:p>
          <a:p>
            <a:pPr algn="just"/>
            <a:r>
              <a:rPr lang="en-US" sz="2800" dirty="0">
                <a:latin typeface="Calibri" panose="020F0502020204030204" pitchFamily="34" charset="0"/>
                <a:ea typeface="Calibri" panose="020F0502020204030204" pitchFamily="34" charset="0"/>
                <a:cs typeface="Calibri" panose="020F0502020204030204" pitchFamily="34" charset="0"/>
              </a:rPr>
              <a:t> There may be as many as eight different integer types in a language </a:t>
            </a:r>
          </a:p>
          <a:p>
            <a:pPr algn="just"/>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b="1" dirty="0">
                <a:latin typeface="Calibri" panose="020F0502020204030204" pitchFamily="34" charset="0"/>
                <a:ea typeface="Calibri" panose="020F0502020204030204" pitchFamily="34" charset="0"/>
                <a:cs typeface="Calibri" panose="020F0502020204030204" pitchFamily="34" charset="0"/>
              </a:rPr>
              <a:t>Java‘s signed integer sizes:  byte, short, int, long</a:t>
            </a:r>
          </a:p>
          <a:p>
            <a:pPr algn="just"/>
            <a:r>
              <a:rPr lang="en-US" sz="2800" dirty="0">
                <a:latin typeface="Calibri" panose="020F0502020204030204" pitchFamily="34" charset="0"/>
                <a:ea typeface="Calibri" panose="020F0502020204030204" pitchFamily="34" charset="0"/>
                <a:cs typeface="Calibri" panose="020F0502020204030204" pitchFamily="34" charset="0"/>
              </a:rPr>
              <a:t>A </a:t>
            </a:r>
            <a:r>
              <a:rPr lang="en-US" sz="2800" b="1" dirty="0">
                <a:latin typeface="Calibri" panose="020F0502020204030204" pitchFamily="34" charset="0"/>
                <a:ea typeface="Calibri" panose="020F0502020204030204" pitchFamily="34" charset="0"/>
                <a:cs typeface="Calibri" panose="020F0502020204030204" pitchFamily="34" charset="0"/>
              </a:rPr>
              <a:t>signed integer value </a:t>
            </a:r>
            <a:r>
              <a:rPr lang="en-US" sz="2800" dirty="0">
                <a:latin typeface="Calibri" panose="020F0502020204030204" pitchFamily="34" charset="0"/>
                <a:ea typeface="Calibri" panose="020F0502020204030204" pitchFamily="34" charset="0"/>
                <a:cs typeface="Calibri" panose="020F0502020204030204" pitchFamily="34" charset="0"/>
              </a:rPr>
              <a:t>is represented in a computer by a string of bits, with one of the bits (typically the leftmost) representing the sign. </a:t>
            </a:r>
          </a:p>
          <a:p>
            <a:pPr algn="just"/>
            <a:r>
              <a:rPr lang="en-US" sz="2800" dirty="0">
                <a:latin typeface="Calibri" panose="020F0502020204030204" pitchFamily="34" charset="0"/>
                <a:ea typeface="Calibri" panose="020F0502020204030204" pitchFamily="34" charset="0"/>
                <a:cs typeface="Calibri" panose="020F0502020204030204" pitchFamily="34" charset="0"/>
              </a:rPr>
              <a:t>A negative integer could be stored in </a:t>
            </a:r>
            <a:r>
              <a:rPr lang="en-US" sz="2800" b="1" dirty="0">
                <a:latin typeface="Calibri" panose="020F0502020204030204" pitchFamily="34" charset="0"/>
                <a:ea typeface="Calibri" panose="020F0502020204030204" pitchFamily="34" charset="0"/>
                <a:cs typeface="Calibri" panose="020F0502020204030204" pitchFamily="34" charset="0"/>
              </a:rPr>
              <a:t>sign-magnitude notation</a:t>
            </a:r>
            <a:r>
              <a:rPr lang="en-US" sz="2800" dirty="0">
                <a:latin typeface="Calibri" panose="020F0502020204030204" pitchFamily="34" charset="0"/>
                <a:ea typeface="Calibri" panose="020F0502020204030204" pitchFamily="34" charset="0"/>
                <a:cs typeface="Calibri" panose="020F0502020204030204" pitchFamily="34" charset="0"/>
              </a:rPr>
              <a:t>. However, </a:t>
            </a:r>
            <a:r>
              <a:rPr lang="en-US" sz="2800" b="1" dirty="0">
                <a:latin typeface="Calibri" panose="020F0502020204030204" pitchFamily="34" charset="0"/>
                <a:ea typeface="Calibri" panose="020F0502020204030204" pitchFamily="34" charset="0"/>
                <a:cs typeface="Calibri" panose="020F0502020204030204" pitchFamily="34" charset="0"/>
              </a:rPr>
              <a:t>twos complement </a:t>
            </a:r>
            <a:r>
              <a:rPr lang="en-US" sz="2800" dirty="0">
                <a:latin typeface="Calibri" panose="020F0502020204030204" pitchFamily="34" charset="0"/>
                <a:ea typeface="Calibri" panose="020F0502020204030204" pitchFamily="34" charset="0"/>
                <a:cs typeface="Calibri" panose="020F0502020204030204" pitchFamily="34" charset="0"/>
              </a:rPr>
              <a:t>method </a:t>
            </a:r>
            <a:r>
              <a:rPr lang="en-US" sz="2800" dirty="0" err="1">
                <a:latin typeface="Calibri" panose="020F0502020204030204" pitchFamily="34" charset="0"/>
                <a:ea typeface="Calibri" panose="020F0502020204030204" pitchFamily="34" charset="0"/>
                <a:cs typeface="Calibri" panose="020F0502020204030204" pitchFamily="34" charset="0"/>
              </a:rPr>
              <a:t>etc</a:t>
            </a:r>
            <a:r>
              <a:rPr lang="en-US" sz="2800" dirty="0">
                <a:latin typeface="Calibri" panose="020F0502020204030204" pitchFamily="34" charset="0"/>
                <a:ea typeface="Calibri" panose="020F0502020204030204" pitchFamily="34" charset="0"/>
                <a:cs typeface="Calibri" panose="020F0502020204030204" pitchFamily="34" charset="0"/>
              </a:rPr>
              <a:t> are used to store negative integers, which is convenient for addition and subtraction</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6121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8AAC2-F54B-A63C-641B-FA13CFB83961}"/>
              </a:ext>
            </a:extLst>
          </p:cNvPr>
          <p:cNvSpPr>
            <a:spLocks noGrp="1"/>
          </p:cNvSpPr>
          <p:nvPr>
            <p:ph idx="1"/>
          </p:nvPr>
        </p:nvSpPr>
        <p:spPr>
          <a:xfrm>
            <a:off x="677334" y="289367"/>
            <a:ext cx="8767608" cy="5751995"/>
          </a:xfrm>
        </p:spPr>
        <p:txBody>
          <a:bodyPr>
            <a:normAutofit/>
          </a:bodyPr>
          <a:lstStyle/>
          <a:p>
            <a:pPr algn="just"/>
            <a:r>
              <a:rPr lang="en-US" sz="2800" b="1" dirty="0">
                <a:latin typeface="Calibri" panose="020F0502020204030204" pitchFamily="34" charset="0"/>
                <a:ea typeface="Calibri" panose="020F0502020204030204" pitchFamily="34" charset="0"/>
                <a:cs typeface="Calibri" panose="020F0502020204030204" pitchFamily="34" charset="0"/>
              </a:rPr>
              <a:t>Fully qualified reference </a:t>
            </a:r>
            <a:r>
              <a:rPr lang="en-US" sz="2800" dirty="0">
                <a:latin typeface="Calibri" panose="020F0502020204030204" pitchFamily="34" charset="0"/>
                <a:ea typeface="Calibri" panose="020F0502020204030204" pitchFamily="34" charset="0"/>
                <a:cs typeface="Calibri" panose="020F0502020204030204" pitchFamily="34" charset="0"/>
              </a:rPr>
              <a:t>to a record field is one in which all intermediate record names, from the largest enclosing record to the specific field, are named in the reference. </a:t>
            </a:r>
          </a:p>
          <a:p>
            <a:pPr algn="just"/>
            <a:r>
              <a:rPr lang="en-US" sz="2800" dirty="0">
                <a:latin typeface="Calibri" panose="020F0502020204030204" pitchFamily="34" charset="0"/>
                <a:ea typeface="Calibri" panose="020F0502020204030204" pitchFamily="34" charset="0"/>
                <a:cs typeface="Calibri" panose="020F0502020204030204" pitchFamily="34" charset="0"/>
              </a:rPr>
              <a:t>Both the COBOL and the Ada example field references above are fully qualified. </a:t>
            </a:r>
          </a:p>
          <a:p>
            <a:pPr algn="just"/>
            <a:r>
              <a:rPr lang="en-US" sz="2800" dirty="0">
                <a:latin typeface="Calibri" panose="020F0502020204030204" pitchFamily="34" charset="0"/>
                <a:ea typeface="Calibri" panose="020F0502020204030204" pitchFamily="34" charset="0"/>
                <a:cs typeface="Calibri" panose="020F0502020204030204" pitchFamily="34" charset="0"/>
              </a:rPr>
              <a:t>COBOL allows elliptical references to record fields. </a:t>
            </a:r>
          </a:p>
          <a:p>
            <a:pPr algn="just"/>
            <a:r>
              <a:rPr lang="en-US" sz="2800" dirty="0">
                <a:latin typeface="Calibri" panose="020F0502020204030204" pitchFamily="34" charset="0"/>
                <a:ea typeface="Calibri" panose="020F0502020204030204" pitchFamily="34" charset="0"/>
                <a:cs typeface="Calibri" panose="020F0502020204030204" pitchFamily="34" charset="0"/>
              </a:rPr>
              <a:t>In an </a:t>
            </a:r>
            <a:r>
              <a:rPr lang="en-US" sz="2800" b="1" dirty="0">
                <a:latin typeface="Calibri" panose="020F0502020204030204" pitchFamily="34" charset="0"/>
                <a:ea typeface="Calibri" panose="020F0502020204030204" pitchFamily="34" charset="0"/>
                <a:cs typeface="Calibri" panose="020F0502020204030204" pitchFamily="34" charset="0"/>
              </a:rPr>
              <a:t>elliptical reference</a:t>
            </a:r>
            <a:r>
              <a:rPr lang="en-US" sz="2800" dirty="0">
                <a:latin typeface="Calibri" panose="020F0502020204030204" pitchFamily="34" charset="0"/>
                <a:ea typeface="Calibri" panose="020F0502020204030204" pitchFamily="34" charset="0"/>
                <a:cs typeface="Calibri" panose="020F0502020204030204" pitchFamily="34" charset="0"/>
              </a:rPr>
              <a:t>, the field is named, but any or all of the enclosing record names can be omitted, as long as the resulting reference is unambiguous in the referencing environment.</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982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30477A-6DD6-A821-ABFA-262262B96A97}"/>
              </a:ext>
            </a:extLst>
          </p:cNvPr>
          <p:cNvPicPr>
            <a:picLocks noGrp="1" noChangeAspect="1"/>
          </p:cNvPicPr>
          <p:nvPr>
            <p:ph idx="1"/>
          </p:nvPr>
        </p:nvPicPr>
        <p:blipFill>
          <a:blip r:embed="rId2"/>
          <a:stretch>
            <a:fillRect/>
          </a:stretch>
        </p:blipFill>
        <p:spPr>
          <a:xfrm>
            <a:off x="758712" y="325198"/>
            <a:ext cx="11166579" cy="3772239"/>
          </a:xfrm>
        </p:spPr>
      </p:pic>
      <p:sp>
        <p:nvSpPr>
          <p:cNvPr id="7" name="TextBox 6">
            <a:extLst>
              <a:ext uri="{FF2B5EF4-FFF2-40B4-BE49-F238E27FC236}">
                <a16:creationId xmlns:a16="http://schemas.microsoft.com/office/drawing/2014/main" id="{C9EB432E-4D42-E72F-4EA3-A97A270E5053}"/>
              </a:ext>
            </a:extLst>
          </p:cNvPr>
          <p:cNvSpPr txBox="1"/>
          <p:nvPr/>
        </p:nvSpPr>
        <p:spPr>
          <a:xfrm>
            <a:off x="1142701" y="4323332"/>
            <a:ext cx="10782589" cy="2308324"/>
          </a:xfrm>
          <a:prstGeom prst="rect">
            <a:avLst/>
          </a:prstGeom>
          <a:noFill/>
        </p:spPr>
        <p:txBody>
          <a:bodyPr wrap="square">
            <a:spAutoFit/>
          </a:bodyPr>
          <a:lstStyle/>
          <a:p>
            <a:r>
              <a:rPr lang="en-US" sz="2400" dirty="0"/>
              <a:t>For example, the MIDDLE field in the COBOL record example above can be referenced with</a:t>
            </a:r>
          </a:p>
          <a:p>
            <a:r>
              <a:rPr lang="en-US" sz="2400" dirty="0"/>
              <a:t> </a:t>
            </a:r>
            <a:r>
              <a:rPr lang="en-US" sz="2400" b="1" dirty="0"/>
              <a:t>MIDDLE OF EMPLOYEE-NAME OF EMPLOYEE-RECORD</a:t>
            </a:r>
          </a:p>
          <a:p>
            <a:endParaRPr lang="en-US" sz="2400" b="1" dirty="0"/>
          </a:p>
          <a:p>
            <a:r>
              <a:rPr lang="en-US" sz="2400" dirty="0"/>
              <a:t>Most of the other languages use </a:t>
            </a:r>
            <a:r>
              <a:rPr lang="en-US" sz="2400" b="1" dirty="0">
                <a:solidFill>
                  <a:srgbClr val="FF0000"/>
                </a:solidFill>
              </a:rPr>
              <a:t>dot notation </a:t>
            </a:r>
            <a:r>
              <a:rPr lang="en-US" sz="2400" dirty="0"/>
              <a:t>for field references</a:t>
            </a:r>
          </a:p>
          <a:p>
            <a:r>
              <a:rPr lang="en-US" sz="2400" b="1" dirty="0" err="1"/>
              <a:t>Employee_Record.Employee_Name.Middle</a:t>
            </a:r>
            <a:r>
              <a:rPr lang="en-US" sz="2400" b="1" dirty="0"/>
              <a:t> </a:t>
            </a:r>
            <a:endParaRPr lang="en-IN" sz="2400" b="1" dirty="0"/>
          </a:p>
        </p:txBody>
      </p:sp>
    </p:spTree>
    <p:extLst>
      <p:ext uri="{BB962C8B-B14F-4D97-AF65-F5344CB8AC3E}">
        <p14:creationId xmlns:p14="http://schemas.microsoft.com/office/powerpoint/2010/main" val="422652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1A65FB-8B94-6210-34C1-4F3AF9249B7A}"/>
              </a:ext>
            </a:extLst>
          </p:cNvPr>
          <p:cNvPicPr>
            <a:picLocks noGrp="1" noChangeAspect="1"/>
          </p:cNvPicPr>
          <p:nvPr>
            <p:ph idx="1"/>
          </p:nvPr>
        </p:nvPicPr>
        <p:blipFill>
          <a:blip r:embed="rId2"/>
          <a:stretch>
            <a:fillRect/>
          </a:stretch>
        </p:blipFill>
        <p:spPr>
          <a:xfrm>
            <a:off x="677689" y="469464"/>
            <a:ext cx="10989592" cy="4027715"/>
          </a:xfrm>
        </p:spPr>
      </p:pic>
    </p:spTree>
    <p:extLst>
      <p:ext uri="{BB962C8B-B14F-4D97-AF65-F5344CB8AC3E}">
        <p14:creationId xmlns:p14="http://schemas.microsoft.com/office/powerpoint/2010/main" val="3272176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F2A00-B3DB-D1B0-84E3-C62DE121F301}"/>
              </a:ext>
            </a:extLst>
          </p:cNvPr>
          <p:cNvSpPr>
            <a:spLocks noGrp="1"/>
          </p:cNvSpPr>
          <p:nvPr>
            <p:ph type="title"/>
          </p:nvPr>
        </p:nvSpPr>
        <p:spPr>
          <a:xfrm>
            <a:off x="677334" y="234046"/>
            <a:ext cx="8596668" cy="582592"/>
          </a:xfrm>
        </p:spPr>
        <p:txBody>
          <a:bodyPr>
            <a:normAutofit fontScale="90000"/>
          </a:bodyPr>
          <a:lstStyle/>
          <a:p>
            <a:pPr algn="ctr"/>
            <a:r>
              <a:rPr lang="en-US" dirty="0"/>
              <a:t>Evaluation</a:t>
            </a:r>
            <a:endParaRPr lang="en-IN" dirty="0"/>
          </a:p>
        </p:txBody>
      </p:sp>
      <p:sp>
        <p:nvSpPr>
          <p:cNvPr id="3" name="Content Placeholder 2">
            <a:extLst>
              <a:ext uri="{FF2B5EF4-FFF2-40B4-BE49-F238E27FC236}">
                <a16:creationId xmlns:a16="http://schemas.microsoft.com/office/drawing/2014/main" id="{F43110DD-2CA6-C3EB-4EA1-66711380D3E8}"/>
              </a:ext>
            </a:extLst>
          </p:cNvPr>
          <p:cNvSpPr>
            <a:spLocks noGrp="1"/>
          </p:cNvSpPr>
          <p:nvPr>
            <p:ph idx="1"/>
          </p:nvPr>
        </p:nvSpPr>
        <p:spPr>
          <a:xfrm>
            <a:off x="677333" y="983849"/>
            <a:ext cx="8987527" cy="5057514"/>
          </a:xfrm>
        </p:spPr>
        <p:txBody>
          <a:bodyPr>
            <a:noAutofit/>
          </a:bodyPr>
          <a:lstStyle/>
          <a:p>
            <a:pPr algn="just"/>
            <a:r>
              <a:rPr lang="en-US" sz="2400" dirty="0"/>
              <a:t>Records are used when the collection of data values is heterogeneous and the different fields are not processed in the same way. </a:t>
            </a:r>
          </a:p>
          <a:p>
            <a:pPr algn="just"/>
            <a:r>
              <a:rPr lang="en-US" sz="2400" dirty="0"/>
              <a:t>Also, the fields of a record often need not be processed in a particular order. </a:t>
            </a:r>
          </a:p>
          <a:p>
            <a:pPr algn="just"/>
            <a:r>
              <a:rPr lang="en-US" sz="2400" dirty="0"/>
              <a:t>Field names are like literal, or constant, subscripts. Because they are static, they provide very efficient access to the fields. </a:t>
            </a:r>
          </a:p>
          <a:p>
            <a:pPr algn="just"/>
            <a:r>
              <a:rPr lang="en-US" sz="2400" dirty="0"/>
              <a:t>Dynamic subscripts could be used to access record fields, but it would disallow type checking and would also be slower</a:t>
            </a:r>
            <a:endParaRPr lang="en-IN" sz="2400" dirty="0"/>
          </a:p>
        </p:txBody>
      </p:sp>
    </p:spTree>
    <p:extLst>
      <p:ext uri="{BB962C8B-B14F-4D97-AF65-F5344CB8AC3E}">
        <p14:creationId xmlns:p14="http://schemas.microsoft.com/office/powerpoint/2010/main" val="638336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F3F7272-87BE-AD17-C9F8-523D35E72480}"/>
              </a:ext>
            </a:extLst>
          </p:cNvPr>
          <p:cNvPicPr>
            <a:picLocks noGrp="1" noChangeAspect="1"/>
          </p:cNvPicPr>
          <p:nvPr>
            <p:ph idx="1"/>
          </p:nvPr>
        </p:nvPicPr>
        <p:blipFill>
          <a:blip r:embed="rId2"/>
          <a:stretch>
            <a:fillRect/>
          </a:stretch>
        </p:blipFill>
        <p:spPr>
          <a:xfrm>
            <a:off x="1144050" y="424386"/>
            <a:ext cx="7731330" cy="5837519"/>
          </a:xfrm>
        </p:spPr>
      </p:pic>
    </p:spTree>
    <p:extLst>
      <p:ext uri="{BB962C8B-B14F-4D97-AF65-F5344CB8AC3E}">
        <p14:creationId xmlns:p14="http://schemas.microsoft.com/office/powerpoint/2010/main" val="8627199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8D77A-5A7E-8A34-AC57-CC195EF92C25}"/>
              </a:ext>
            </a:extLst>
          </p:cNvPr>
          <p:cNvSpPr>
            <a:spLocks noGrp="1"/>
          </p:cNvSpPr>
          <p:nvPr>
            <p:ph type="title"/>
          </p:nvPr>
        </p:nvSpPr>
        <p:spPr>
          <a:xfrm>
            <a:off x="677334" y="609600"/>
            <a:ext cx="8596668" cy="733063"/>
          </a:xfrm>
        </p:spPr>
        <p:txBody>
          <a:bodyPr/>
          <a:lstStyle/>
          <a:p>
            <a:pPr algn="ctr"/>
            <a:r>
              <a:rPr lang="en-US" dirty="0"/>
              <a:t>Union</a:t>
            </a:r>
            <a:endParaRPr lang="en-IN" dirty="0"/>
          </a:p>
        </p:txBody>
      </p:sp>
      <p:sp>
        <p:nvSpPr>
          <p:cNvPr id="3" name="Content Placeholder 2">
            <a:extLst>
              <a:ext uri="{FF2B5EF4-FFF2-40B4-BE49-F238E27FC236}">
                <a16:creationId xmlns:a16="http://schemas.microsoft.com/office/drawing/2014/main" id="{CA96944B-785A-5467-5E15-0E8438961A9D}"/>
              </a:ext>
            </a:extLst>
          </p:cNvPr>
          <p:cNvSpPr>
            <a:spLocks noGrp="1"/>
          </p:cNvSpPr>
          <p:nvPr>
            <p:ph idx="1"/>
          </p:nvPr>
        </p:nvSpPr>
        <p:spPr>
          <a:xfrm>
            <a:off x="677334" y="1342663"/>
            <a:ext cx="9010676" cy="4698699"/>
          </a:xfrm>
        </p:spPr>
        <p:txBody>
          <a:bodyPr>
            <a:normAutofit/>
          </a:bodyPr>
          <a:lstStyle/>
          <a:p>
            <a:pPr algn="just"/>
            <a:r>
              <a:rPr lang="en-US" sz="2400" b="1" dirty="0"/>
              <a:t>A union is a type whose variables may store different type values at different times during program execution</a:t>
            </a:r>
          </a:p>
          <a:p>
            <a:pPr algn="just"/>
            <a:r>
              <a:rPr lang="en-US" sz="2400" dirty="0"/>
              <a:t>C and C++ provide union constructs in which there is no language support for type checking.</a:t>
            </a:r>
          </a:p>
          <a:p>
            <a:pPr algn="just"/>
            <a:r>
              <a:rPr lang="en-US" sz="2400" dirty="0"/>
              <a:t> In C and C++, the union construct is used to specify union structures. </a:t>
            </a:r>
          </a:p>
          <a:p>
            <a:pPr algn="just"/>
            <a:r>
              <a:rPr lang="en-US" sz="2400" dirty="0"/>
              <a:t>The unions in these languages are called free unions, because programmers are allowed complete freedom from type checking in their use.</a:t>
            </a:r>
            <a:endParaRPr lang="en-IN" sz="2400" dirty="0"/>
          </a:p>
        </p:txBody>
      </p:sp>
    </p:spTree>
    <p:extLst>
      <p:ext uri="{BB962C8B-B14F-4D97-AF65-F5344CB8AC3E}">
        <p14:creationId xmlns:p14="http://schemas.microsoft.com/office/powerpoint/2010/main" val="3942656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4D04C1-7A2A-F7BA-0EAA-C9E679510F70}"/>
              </a:ext>
            </a:extLst>
          </p:cNvPr>
          <p:cNvPicPr>
            <a:picLocks noGrp="1" noChangeAspect="1"/>
          </p:cNvPicPr>
          <p:nvPr>
            <p:ph idx="1"/>
          </p:nvPr>
        </p:nvPicPr>
        <p:blipFill>
          <a:blip r:embed="rId2"/>
          <a:stretch>
            <a:fillRect/>
          </a:stretch>
        </p:blipFill>
        <p:spPr>
          <a:xfrm>
            <a:off x="873756" y="289368"/>
            <a:ext cx="9728654" cy="5752658"/>
          </a:xfrm>
        </p:spPr>
      </p:pic>
    </p:spTree>
    <p:extLst>
      <p:ext uri="{BB962C8B-B14F-4D97-AF65-F5344CB8AC3E}">
        <p14:creationId xmlns:p14="http://schemas.microsoft.com/office/powerpoint/2010/main" val="1823378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4EEE72-FC6D-9DA5-89CD-88F3A71D1BD3}"/>
              </a:ext>
            </a:extLst>
          </p:cNvPr>
          <p:cNvSpPr>
            <a:spLocks noGrp="1"/>
          </p:cNvSpPr>
          <p:nvPr>
            <p:ph idx="1"/>
          </p:nvPr>
        </p:nvSpPr>
        <p:spPr>
          <a:xfrm>
            <a:off x="677334" y="520861"/>
            <a:ext cx="8756033" cy="5520501"/>
          </a:xfrm>
        </p:spPr>
        <p:txBody>
          <a:bodyPr>
            <a:normAutofit/>
          </a:bodyPr>
          <a:lstStyle/>
          <a:p>
            <a:pPr algn="just"/>
            <a:r>
              <a:rPr lang="en-US" sz="2400" dirty="0"/>
              <a:t>Type checking of unions requires that each union construct include a </a:t>
            </a:r>
            <a:r>
              <a:rPr lang="en-US" sz="2400" b="1" dirty="0"/>
              <a:t>type indicator</a:t>
            </a:r>
            <a:r>
              <a:rPr lang="en-US" sz="2400" dirty="0"/>
              <a:t>. </a:t>
            </a:r>
          </a:p>
          <a:p>
            <a:pPr algn="just"/>
            <a:r>
              <a:rPr lang="en-US" sz="2400" dirty="0"/>
              <a:t>Such an indicator is called a </a:t>
            </a:r>
            <a:r>
              <a:rPr lang="en-US" sz="2400" b="1" dirty="0"/>
              <a:t>tag</a:t>
            </a:r>
            <a:r>
              <a:rPr lang="en-US" sz="2400" dirty="0"/>
              <a:t>, or discriminant, and a union with a discriminant is called a </a:t>
            </a:r>
            <a:r>
              <a:rPr lang="en-US" sz="2400" b="1" dirty="0"/>
              <a:t>discriminated union</a:t>
            </a:r>
            <a:r>
              <a:rPr lang="en-US" sz="2400" dirty="0"/>
              <a:t>. </a:t>
            </a:r>
          </a:p>
          <a:p>
            <a:pPr algn="just"/>
            <a:r>
              <a:rPr lang="en-US" sz="2400" dirty="0"/>
              <a:t>The first language to provide discriminated unions was ALGOL 68. They are now supported by Ada, ML, Haskell, and F#</a:t>
            </a:r>
            <a:endParaRPr lang="en-IN" sz="2400" dirty="0"/>
          </a:p>
        </p:txBody>
      </p:sp>
    </p:spTree>
    <p:extLst>
      <p:ext uri="{BB962C8B-B14F-4D97-AF65-F5344CB8AC3E}">
        <p14:creationId xmlns:p14="http://schemas.microsoft.com/office/powerpoint/2010/main" val="4272330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713FF-E899-71C9-0816-26C901AC806D}"/>
              </a:ext>
            </a:extLst>
          </p:cNvPr>
          <p:cNvSpPr>
            <a:spLocks noGrp="1"/>
          </p:cNvSpPr>
          <p:nvPr>
            <p:ph type="title"/>
          </p:nvPr>
        </p:nvSpPr>
        <p:spPr/>
        <p:txBody>
          <a:bodyPr/>
          <a:lstStyle/>
          <a:p>
            <a:pPr algn="ctr"/>
            <a:r>
              <a:rPr lang="en-IN" dirty="0"/>
              <a:t>Unions Types</a:t>
            </a:r>
          </a:p>
        </p:txBody>
      </p:sp>
      <p:pic>
        <p:nvPicPr>
          <p:cNvPr id="5" name="Content Placeholder 4">
            <a:extLst>
              <a:ext uri="{FF2B5EF4-FFF2-40B4-BE49-F238E27FC236}">
                <a16:creationId xmlns:a16="http://schemas.microsoft.com/office/drawing/2014/main" id="{B399D926-6B58-C9E1-C6CC-7B8AFF35939A}"/>
              </a:ext>
            </a:extLst>
          </p:cNvPr>
          <p:cNvPicPr>
            <a:picLocks noGrp="1" noChangeAspect="1"/>
          </p:cNvPicPr>
          <p:nvPr>
            <p:ph idx="1"/>
          </p:nvPr>
        </p:nvPicPr>
        <p:blipFill>
          <a:blip r:embed="rId2"/>
          <a:stretch>
            <a:fillRect/>
          </a:stretch>
        </p:blipFill>
        <p:spPr>
          <a:xfrm>
            <a:off x="677862" y="1469985"/>
            <a:ext cx="9924547" cy="4467828"/>
          </a:xfrm>
        </p:spPr>
      </p:pic>
    </p:spTree>
    <p:extLst>
      <p:ext uri="{BB962C8B-B14F-4D97-AF65-F5344CB8AC3E}">
        <p14:creationId xmlns:p14="http://schemas.microsoft.com/office/powerpoint/2010/main" val="26200034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543761-48F9-19E5-9458-E8900060C802}"/>
              </a:ext>
            </a:extLst>
          </p:cNvPr>
          <p:cNvPicPr>
            <a:picLocks noGrp="1" noChangeAspect="1"/>
          </p:cNvPicPr>
          <p:nvPr>
            <p:ph idx="1"/>
          </p:nvPr>
        </p:nvPicPr>
        <p:blipFill>
          <a:blip r:embed="rId2"/>
          <a:stretch>
            <a:fillRect/>
          </a:stretch>
        </p:blipFill>
        <p:spPr>
          <a:xfrm>
            <a:off x="1173249" y="586431"/>
            <a:ext cx="9343166" cy="5467128"/>
          </a:xfrm>
        </p:spPr>
      </p:pic>
    </p:spTree>
    <p:extLst>
      <p:ext uri="{BB962C8B-B14F-4D97-AF65-F5344CB8AC3E}">
        <p14:creationId xmlns:p14="http://schemas.microsoft.com/office/powerpoint/2010/main" val="1514919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2FE1BD-E6E4-D40F-70A2-0D06E3F92D2B}"/>
              </a:ext>
            </a:extLst>
          </p:cNvPr>
          <p:cNvSpPr>
            <a:spLocks noGrp="1"/>
          </p:cNvSpPr>
          <p:nvPr>
            <p:ph idx="1"/>
          </p:nvPr>
        </p:nvSpPr>
        <p:spPr>
          <a:xfrm>
            <a:off x="677333" y="500743"/>
            <a:ext cx="9479037" cy="5976257"/>
          </a:xfrm>
        </p:spPr>
        <p:txBody>
          <a:bodyPr>
            <a:normAutofit lnSpcReduction="10000"/>
          </a:bodyPr>
          <a:lstStyle/>
          <a:p>
            <a:pPr marL="0" indent="0" algn="just">
              <a:buNone/>
            </a:pPr>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1.2 Floating - Point</a:t>
            </a:r>
          </a:p>
          <a:p>
            <a:pPr algn="just"/>
            <a:r>
              <a:rPr lang="en-US" sz="2400" dirty="0">
                <a:latin typeface="Calibri" panose="020F0502020204030204" pitchFamily="34" charset="0"/>
                <a:ea typeface="Calibri" panose="020F0502020204030204" pitchFamily="34" charset="0"/>
                <a:cs typeface="Calibri" panose="020F0502020204030204" pitchFamily="34" charset="0"/>
              </a:rPr>
              <a:t>Most newer machines use the </a:t>
            </a:r>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IEEE Floating-Point Standard 754 format</a:t>
            </a:r>
            <a:r>
              <a:rPr lang="en-US" sz="2400" dirty="0">
                <a:latin typeface="Calibri" panose="020F0502020204030204" pitchFamily="34" charset="0"/>
                <a:ea typeface="Calibri" panose="020F0502020204030204" pitchFamily="34" charset="0"/>
                <a:cs typeface="Calibri" panose="020F0502020204030204" pitchFamily="34" charset="0"/>
              </a:rPr>
              <a:t>. </a:t>
            </a:r>
          </a:p>
          <a:p>
            <a:pPr algn="just"/>
            <a:r>
              <a:rPr lang="en-US" sz="2400" dirty="0">
                <a:latin typeface="Calibri" panose="020F0502020204030204" pitchFamily="34" charset="0"/>
                <a:ea typeface="Calibri" panose="020F0502020204030204" pitchFamily="34" charset="0"/>
                <a:cs typeface="Calibri" panose="020F0502020204030204" pitchFamily="34" charset="0"/>
              </a:rPr>
              <a:t>The </a:t>
            </a:r>
            <a:r>
              <a:rPr lang="en-US" sz="2400" b="1" dirty="0">
                <a:latin typeface="Calibri" panose="020F0502020204030204" pitchFamily="34" charset="0"/>
                <a:ea typeface="Calibri" panose="020F0502020204030204" pitchFamily="34" charset="0"/>
                <a:cs typeface="Calibri" panose="020F0502020204030204" pitchFamily="34" charset="0"/>
              </a:rPr>
              <a:t>float type</a:t>
            </a:r>
            <a:r>
              <a:rPr lang="en-US" sz="2400" dirty="0">
                <a:latin typeface="Calibri" panose="020F0502020204030204" pitchFamily="34" charset="0"/>
                <a:ea typeface="Calibri" panose="020F0502020204030204" pitchFamily="34" charset="0"/>
                <a:cs typeface="Calibri" panose="020F0502020204030204" pitchFamily="34" charset="0"/>
              </a:rPr>
              <a:t> is the standard size, usually being stored in </a:t>
            </a:r>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four bytes </a:t>
            </a:r>
            <a:r>
              <a:rPr lang="en-US" sz="2400" dirty="0">
                <a:latin typeface="Calibri" panose="020F0502020204030204" pitchFamily="34" charset="0"/>
                <a:ea typeface="Calibri" panose="020F0502020204030204" pitchFamily="34" charset="0"/>
                <a:cs typeface="Calibri" panose="020F0502020204030204" pitchFamily="34" charset="0"/>
              </a:rPr>
              <a:t>of memory. </a:t>
            </a:r>
          </a:p>
          <a:p>
            <a:pPr algn="just"/>
            <a:r>
              <a:rPr lang="en-US" sz="2400" dirty="0">
                <a:latin typeface="Calibri" panose="020F0502020204030204" pitchFamily="34" charset="0"/>
                <a:ea typeface="Calibri" panose="020F0502020204030204" pitchFamily="34" charset="0"/>
                <a:cs typeface="Calibri" panose="020F0502020204030204" pitchFamily="34" charset="0"/>
              </a:rPr>
              <a:t>The </a:t>
            </a:r>
            <a:r>
              <a:rPr lang="en-US" sz="2400" b="1" dirty="0">
                <a:latin typeface="Calibri" panose="020F0502020204030204" pitchFamily="34" charset="0"/>
                <a:ea typeface="Calibri" panose="020F0502020204030204" pitchFamily="34" charset="0"/>
                <a:cs typeface="Calibri" panose="020F0502020204030204" pitchFamily="34" charset="0"/>
              </a:rPr>
              <a:t>double type  </a:t>
            </a:r>
            <a:r>
              <a:rPr lang="en-US" sz="2400" dirty="0">
                <a:latin typeface="Calibri" panose="020F0502020204030204" pitchFamily="34" charset="0"/>
                <a:ea typeface="Calibri" panose="020F0502020204030204" pitchFamily="34" charset="0"/>
                <a:cs typeface="Calibri" panose="020F0502020204030204" pitchFamily="34" charset="0"/>
              </a:rPr>
              <a:t>is provided for situations where larger fractional parts and/or a larger range of exponents is needed. </a:t>
            </a:r>
          </a:p>
          <a:p>
            <a:pPr algn="just"/>
            <a:r>
              <a:rPr lang="en-US" sz="2400" dirty="0">
                <a:latin typeface="Calibri" panose="020F0502020204030204" pitchFamily="34" charset="0"/>
                <a:ea typeface="Calibri" panose="020F0502020204030204" pitchFamily="34" charset="0"/>
                <a:cs typeface="Calibri" panose="020F0502020204030204" pitchFamily="34" charset="0"/>
              </a:rPr>
              <a:t>Double-precision variables usually occupy twice as  much storage as float variables and provide at least twice the number of bits of fraction</a:t>
            </a:r>
          </a:p>
          <a:p>
            <a:pPr algn="just"/>
            <a:r>
              <a:rPr lang="en-US" sz="2400" dirty="0">
                <a:solidFill>
                  <a:srgbClr val="C00000"/>
                </a:solidFill>
                <a:latin typeface="Calibri" panose="020F0502020204030204" pitchFamily="34" charset="0"/>
                <a:ea typeface="Calibri" panose="020F0502020204030204" pitchFamily="34" charset="0"/>
                <a:cs typeface="Calibri" panose="020F0502020204030204" pitchFamily="34" charset="0"/>
              </a:rPr>
              <a:t>The collection of values that can be represented by a floating-point type is defined in terms of </a:t>
            </a:r>
            <a:r>
              <a:rPr lang="en-US" sz="2400" b="1" dirty="0">
                <a:solidFill>
                  <a:srgbClr val="C00000"/>
                </a:solidFill>
                <a:latin typeface="Calibri" panose="020F0502020204030204" pitchFamily="34" charset="0"/>
                <a:ea typeface="Calibri" panose="020F0502020204030204" pitchFamily="34" charset="0"/>
                <a:cs typeface="Calibri" panose="020F0502020204030204" pitchFamily="34" charset="0"/>
              </a:rPr>
              <a:t>precision and range</a:t>
            </a:r>
            <a:r>
              <a:rPr lang="en-US" sz="2400" dirty="0">
                <a:solidFill>
                  <a:srgbClr val="C00000"/>
                </a:solidFill>
                <a:latin typeface="Calibri" panose="020F0502020204030204" pitchFamily="34" charset="0"/>
                <a:ea typeface="Calibri" panose="020F0502020204030204" pitchFamily="34" charset="0"/>
                <a:cs typeface="Calibri" panose="020F0502020204030204" pitchFamily="34" charset="0"/>
              </a:rPr>
              <a:t>. </a:t>
            </a:r>
          </a:p>
          <a:p>
            <a:pPr algn="just"/>
            <a:r>
              <a:rPr lang="en-US" sz="2400" b="1" dirty="0">
                <a:latin typeface="Calibri" panose="020F0502020204030204" pitchFamily="34" charset="0"/>
                <a:ea typeface="Calibri" panose="020F0502020204030204" pitchFamily="34" charset="0"/>
                <a:cs typeface="Calibri" panose="020F0502020204030204" pitchFamily="34" charset="0"/>
              </a:rPr>
              <a:t>Precision</a:t>
            </a:r>
            <a:r>
              <a:rPr lang="en-US" sz="2400" dirty="0">
                <a:latin typeface="Calibri" panose="020F0502020204030204" pitchFamily="34" charset="0"/>
                <a:ea typeface="Calibri" panose="020F0502020204030204" pitchFamily="34" charset="0"/>
                <a:cs typeface="Calibri" panose="020F0502020204030204" pitchFamily="34" charset="0"/>
              </a:rPr>
              <a:t> is the accuracy of the fractional part of a value, measured as the number of bits. </a:t>
            </a:r>
          </a:p>
          <a:p>
            <a:pPr algn="just"/>
            <a:r>
              <a:rPr lang="en-US" sz="2400" b="1" dirty="0">
                <a:latin typeface="Calibri" panose="020F0502020204030204" pitchFamily="34" charset="0"/>
                <a:ea typeface="Calibri" panose="020F0502020204030204" pitchFamily="34" charset="0"/>
                <a:cs typeface="Calibri" panose="020F0502020204030204" pitchFamily="34" charset="0"/>
              </a:rPr>
              <a:t>Range</a:t>
            </a:r>
            <a:r>
              <a:rPr lang="en-US" sz="2400" dirty="0">
                <a:latin typeface="Calibri" panose="020F0502020204030204" pitchFamily="34" charset="0"/>
                <a:ea typeface="Calibri" panose="020F0502020204030204" pitchFamily="34" charset="0"/>
                <a:cs typeface="Calibri" panose="020F0502020204030204" pitchFamily="34" charset="0"/>
              </a:rPr>
              <a:t> is a combination of the range of fractions and, more important, the range of exponents.</a:t>
            </a:r>
          </a:p>
        </p:txBody>
      </p:sp>
    </p:spTree>
    <p:extLst>
      <p:ext uri="{BB962C8B-B14F-4D97-AF65-F5344CB8AC3E}">
        <p14:creationId xmlns:p14="http://schemas.microsoft.com/office/powerpoint/2010/main" val="881253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B0AF2F-C07F-C49D-BD75-66E95804B108}"/>
              </a:ext>
            </a:extLst>
          </p:cNvPr>
          <p:cNvPicPr>
            <a:picLocks noGrp="1" noChangeAspect="1"/>
          </p:cNvPicPr>
          <p:nvPr>
            <p:ph idx="1"/>
          </p:nvPr>
        </p:nvPicPr>
        <p:blipFill>
          <a:blip r:embed="rId2"/>
          <a:stretch>
            <a:fillRect/>
          </a:stretch>
        </p:blipFill>
        <p:spPr>
          <a:xfrm>
            <a:off x="393539" y="516983"/>
            <a:ext cx="10889559" cy="5661724"/>
          </a:xfrm>
        </p:spPr>
      </p:pic>
    </p:spTree>
    <p:extLst>
      <p:ext uri="{BB962C8B-B14F-4D97-AF65-F5344CB8AC3E}">
        <p14:creationId xmlns:p14="http://schemas.microsoft.com/office/powerpoint/2010/main" val="2539333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43D9AA-2A9C-3039-BA64-A1B642508EFE}"/>
              </a:ext>
            </a:extLst>
          </p:cNvPr>
          <p:cNvPicPr>
            <a:picLocks noGrp="1" noChangeAspect="1"/>
          </p:cNvPicPr>
          <p:nvPr>
            <p:ph idx="1"/>
          </p:nvPr>
        </p:nvPicPr>
        <p:blipFill>
          <a:blip r:embed="rId2"/>
          <a:stretch>
            <a:fillRect/>
          </a:stretch>
        </p:blipFill>
        <p:spPr>
          <a:xfrm>
            <a:off x="885018" y="412811"/>
            <a:ext cx="10718580" cy="5883817"/>
          </a:xfrm>
        </p:spPr>
      </p:pic>
    </p:spTree>
    <p:extLst>
      <p:ext uri="{BB962C8B-B14F-4D97-AF65-F5344CB8AC3E}">
        <p14:creationId xmlns:p14="http://schemas.microsoft.com/office/powerpoint/2010/main" val="26764621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495E2B-1658-C14A-1A0E-72CA48011BCE}"/>
              </a:ext>
            </a:extLst>
          </p:cNvPr>
          <p:cNvPicPr>
            <a:picLocks noGrp="1" noChangeAspect="1"/>
          </p:cNvPicPr>
          <p:nvPr>
            <p:ph idx="1"/>
          </p:nvPr>
        </p:nvPicPr>
        <p:blipFill>
          <a:blip r:embed="rId2"/>
          <a:stretch>
            <a:fillRect/>
          </a:stretch>
        </p:blipFill>
        <p:spPr>
          <a:xfrm>
            <a:off x="492667" y="524415"/>
            <a:ext cx="11394119" cy="4996709"/>
          </a:xfrm>
        </p:spPr>
      </p:pic>
    </p:spTree>
    <p:extLst>
      <p:ext uri="{BB962C8B-B14F-4D97-AF65-F5344CB8AC3E}">
        <p14:creationId xmlns:p14="http://schemas.microsoft.com/office/powerpoint/2010/main" val="36909663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FDFC-4E55-FEEC-F59C-82E6B4A20E6D}"/>
              </a:ext>
            </a:extLst>
          </p:cNvPr>
          <p:cNvSpPr>
            <a:spLocks noGrp="1"/>
          </p:cNvSpPr>
          <p:nvPr>
            <p:ph type="title"/>
          </p:nvPr>
        </p:nvSpPr>
        <p:spPr>
          <a:xfrm>
            <a:off x="677334" y="609600"/>
            <a:ext cx="8596668" cy="501570"/>
          </a:xfrm>
        </p:spPr>
        <p:txBody>
          <a:bodyPr>
            <a:normAutofit fontScale="90000"/>
          </a:bodyPr>
          <a:lstStyle/>
          <a:p>
            <a:r>
              <a:rPr lang="en-IN" dirty="0"/>
              <a:t>Evaluation</a:t>
            </a:r>
          </a:p>
        </p:txBody>
      </p:sp>
      <p:sp>
        <p:nvSpPr>
          <p:cNvPr id="3" name="Content Placeholder 2">
            <a:extLst>
              <a:ext uri="{FF2B5EF4-FFF2-40B4-BE49-F238E27FC236}">
                <a16:creationId xmlns:a16="http://schemas.microsoft.com/office/drawing/2014/main" id="{0560B47C-17B8-CC0D-8EAA-162A7C662AA3}"/>
              </a:ext>
            </a:extLst>
          </p:cNvPr>
          <p:cNvSpPr>
            <a:spLocks noGrp="1"/>
          </p:cNvSpPr>
          <p:nvPr>
            <p:ph idx="1"/>
          </p:nvPr>
        </p:nvSpPr>
        <p:spPr>
          <a:xfrm>
            <a:off x="677334" y="1446835"/>
            <a:ext cx="9311618" cy="4594527"/>
          </a:xfrm>
        </p:spPr>
        <p:txBody>
          <a:bodyPr>
            <a:normAutofit/>
          </a:bodyPr>
          <a:lstStyle/>
          <a:p>
            <a:r>
              <a:rPr lang="en-US" sz="2400" dirty="0"/>
              <a:t>Unions are potentially unsafe constructs in some languages. </a:t>
            </a:r>
          </a:p>
          <a:p>
            <a:r>
              <a:rPr lang="en-US" sz="2400" dirty="0"/>
              <a:t>They are one of the reasons why C and C++ are not strongly typed: </a:t>
            </a:r>
          </a:p>
          <a:p>
            <a:r>
              <a:rPr lang="en-US" sz="2400" dirty="0"/>
              <a:t>These languages do not allow type checking of references to their unions. </a:t>
            </a:r>
          </a:p>
          <a:p>
            <a:r>
              <a:rPr lang="en-US" sz="2400" dirty="0"/>
              <a:t>On the other hand, unions can be safely used, as in their design in Ada, ML, Haskell, and F#.</a:t>
            </a:r>
            <a:endParaRPr lang="en-IN" sz="2400" dirty="0"/>
          </a:p>
        </p:txBody>
      </p:sp>
    </p:spTree>
    <p:extLst>
      <p:ext uri="{BB962C8B-B14F-4D97-AF65-F5344CB8AC3E}">
        <p14:creationId xmlns:p14="http://schemas.microsoft.com/office/powerpoint/2010/main" val="5028914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B6F4-BB36-4CA3-D418-442BC9FF58AC}"/>
              </a:ext>
            </a:extLst>
          </p:cNvPr>
          <p:cNvSpPr>
            <a:spLocks noGrp="1"/>
          </p:cNvSpPr>
          <p:nvPr>
            <p:ph type="title"/>
          </p:nvPr>
        </p:nvSpPr>
        <p:spPr/>
        <p:txBody>
          <a:bodyPr/>
          <a:lstStyle/>
          <a:p>
            <a:r>
              <a:rPr lang="en-IN" dirty="0"/>
              <a:t>Implementation of Union Types</a:t>
            </a:r>
          </a:p>
        </p:txBody>
      </p:sp>
      <p:sp>
        <p:nvSpPr>
          <p:cNvPr id="3" name="Content Placeholder 2">
            <a:extLst>
              <a:ext uri="{FF2B5EF4-FFF2-40B4-BE49-F238E27FC236}">
                <a16:creationId xmlns:a16="http://schemas.microsoft.com/office/drawing/2014/main" id="{F3FA575A-5420-1015-DD4F-9A4D372B127E}"/>
              </a:ext>
            </a:extLst>
          </p:cNvPr>
          <p:cNvSpPr>
            <a:spLocks noGrp="1"/>
          </p:cNvSpPr>
          <p:nvPr>
            <p:ph idx="1"/>
          </p:nvPr>
        </p:nvSpPr>
        <p:spPr>
          <a:xfrm>
            <a:off x="677334" y="1551009"/>
            <a:ext cx="8596668" cy="4490354"/>
          </a:xfrm>
        </p:spPr>
        <p:txBody>
          <a:bodyPr>
            <a:normAutofit/>
          </a:bodyPr>
          <a:lstStyle/>
          <a:p>
            <a:pPr algn="just"/>
            <a:r>
              <a:rPr lang="en-US" sz="2800" dirty="0"/>
              <a:t>Unions are implemented by simply using the same address for every possible variant. </a:t>
            </a:r>
          </a:p>
          <a:p>
            <a:pPr algn="just"/>
            <a:r>
              <a:rPr lang="en-US" sz="2800" dirty="0"/>
              <a:t>Sufficient storage for the largest variant is allocated. </a:t>
            </a:r>
          </a:p>
          <a:p>
            <a:pPr algn="just"/>
            <a:r>
              <a:rPr lang="en-US" sz="2800" dirty="0"/>
              <a:t>The tag of a discriminated union is stored with the variant in a recordlike structure.</a:t>
            </a:r>
            <a:endParaRPr lang="en-IN" sz="2800" dirty="0"/>
          </a:p>
        </p:txBody>
      </p:sp>
    </p:spTree>
    <p:extLst>
      <p:ext uri="{BB962C8B-B14F-4D97-AF65-F5344CB8AC3E}">
        <p14:creationId xmlns:p14="http://schemas.microsoft.com/office/powerpoint/2010/main" val="12859224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DCBF0F2-4147-7797-DDD9-DBE2248394A6}"/>
              </a:ext>
            </a:extLst>
          </p:cNvPr>
          <p:cNvPicPr>
            <a:picLocks noGrp="1" noChangeAspect="1"/>
          </p:cNvPicPr>
          <p:nvPr>
            <p:ph idx="1"/>
          </p:nvPr>
        </p:nvPicPr>
        <p:blipFill>
          <a:blip r:embed="rId2"/>
          <a:stretch>
            <a:fillRect/>
          </a:stretch>
        </p:blipFill>
        <p:spPr>
          <a:xfrm>
            <a:off x="666287" y="458191"/>
            <a:ext cx="11100767" cy="4715693"/>
          </a:xfrm>
        </p:spPr>
      </p:pic>
    </p:spTree>
    <p:extLst>
      <p:ext uri="{BB962C8B-B14F-4D97-AF65-F5344CB8AC3E}">
        <p14:creationId xmlns:p14="http://schemas.microsoft.com/office/powerpoint/2010/main" val="212559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38F72B-32C9-1351-39DA-D8AFCB50E443}"/>
              </a:ext>
            </a:extLst>
          </p:cNvPr>
          <p:cNvPicPr>
            <a:picLocks noGrp="1" noChangeAspect="1"/>
          </p:cNvPicPr>
          <p:nvPr>
            <p:ph idx="1"/>
          </p:nvPr>
        </p:nvPicPr>
        <p:blipFill>
          <a:blip r:embed="rId2"/>
          <a:stretch>
            <a:fillRect/>
          </a:stretch>
        </p:blipFill>
        <p:spPr>
          <a:xfrm>
            <a:off x="353771" y="642609"/>
            <a:ext cx="11282999" cy="3657247"/>
          </a:xfrm>
        </p:spPr>
      </p:pic>
    </p:spTree>
    <p:extLst>
      <p:ext uri="{BB962C8B-B14F-4D97-AF65-F5344CB8AC3E}">
        <p14:creationId xmlns:p14="http://schemas.microsoft.com/office/powerpoint/2010/main" val="7917283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B9DC-8A54-1E58-C22F-0C8E1CF290F8}"/>
              </a:ext>
            </a:extLst>
          </p:cNvPr>
          <p:cNvSpPr>
            <a:spLocks noGrp="1"/>
          </p:cNvSpPr>
          <p:nvPr>
            <p:ph type="title"/>
          </p:nvPr>
        </p:nvSpPr>
        <p:spPr>
          <a:xfrm>
            <a:off x="677334" y="185057"/>
            <a:ext cx="8596668" cy="631581"/>
          </a:xfrm>
        </p:spPr>
        <p:txBody>
          <a:bodyPr>
            <a:noAutofit/>
          </a:bodyPr>
          <a:lstStyle/>
          <a:p>
            <a:pPr algn="ctr"/>
            <a:r>
              <a:rPr lang="en-US" sz="4000" b="1" dirty="0"/>
              <a:t>List Types</a:t>
            </a:r>
            <a:endParaRPr lang="en-IN" sz="4000" b="1" dirty="0"/>
          </a:p>
        </p:txBody>
      </p:sp>
      <p:sp>
        <p:nvSpPr>
          <p:cNvPr id="3" name="Content Placeholder 2">
            <a:extLst>
              <a:ext uri="{FF2B5EF4-FFF2-40B4-BE49-F238E27FC236}">
                <a16:creationId xmlns:a16="http://schemas.microsoft.com/office/drawing/2014/main" id="{6BF81273-7206-F3DF-43C0-A5EB1BBBDE7B}"/>
              </a:ext>
            </a:extLst>
          </p:cNvPr>
          <p:cNvSpPr>
            <a:spLocks noGrp="1"/>
          </p:cNvSpPr>
          <p:nvPr>
            <p:ph idx="1"/>
          </p:nvPr>
        </p:nvSpPr>
        <p:spPr>
          <a:xfrm>
            <a:off x="677334" y="1273215"/>
            <a:ext cx="9982950" cy="4768147"/>
          </a:xfrm>
        </p:spPr>
        <p:txBody>
          <a:bodyPr>
            <a:normAutofit lnSpcReduction="10000"/>
          </a:bodyPr>
          <a:lstStyle/>
          <a:p>
            <a:pPr algn="just"/>
            <a:r>
              <a:rPr lang="en-US" sz="2400" dirty="0"/>
              <a:t>Lists were first supported in the first functional programming language, LISP.</a:t>
            </a:r>
          </a:p>
          <a:p>
            <a:pPr algn="just"/>
            <a:r>
              <a:rPr lang="en-US" sz="2400" dirty="0"/>
              <a:t> They have always been part of the functional languages, but in recent years they have found their way into some imperative languages. </a:t>
            </a:r>
          </a:p>
          <a:p>
            <a:pPr algn="just"/>
            <a:r>
              <a:rPr lang="en-US" sz="2400" dirty="0"/>
              <a:t>Lists in Scheme and Common LISP are delimited by parentheses and the elements are not separated by any punctuation. </a:t>
            </a:r>
          </a:p>
          <a:p>
            <a:pPr algn="just"/>
            <a:r>
              <a:rPr lang="en-US" sz="2400" dirty="0"/>
              <a:t>For example</a:t>
            </a:r>
          </a:p>
          <a:p>
            <a:pPr algn="just"/>
            <a:r>
              <a:rPr lang="en-IN" sz="2400" b="1" dirty="0"/>
              <a:t>(A B C D</a:t>
            </a:r>
            <a:r>
              <a:rPr lang="en-US" sz="2400" b="1" dirty="0"/>
              <a:t>)</a:t>
            </a:r>
          </a:p>
          <a:p>
            <a:pPr algn="just"/>
            <a:r>
              <a:rPr lang="en-US" sz="2400" dirty="0"/>
              <a:t>Nested lists have the same form, </a:t>
            </a:r>
          </a:p>
          <a:p>
            <a:pPr algn="just"/>
            <a:r>
              <a:rPr lang="en-US" sz="2400" dirty="0"/>
              <a:t>so we could have </a:t>
            </a:r>
            <a:r>
              <a:rPr lang="en-US" sz="2400" b="1" dirty="0"/>
              <a:t>(A (B C) D) </a:t>
            </a:r>
            <a:endParaRPr lang="en-IN" sz="2400" b="1" dirty="0"/>
          </a:p>
        </p:txBody>
      </p:sp>
    </p:spTree>
    <p:extLst>
      <p:ext uri="{BB962C8B-B14F-4D97-AF65-F5344CB8AC3E}">
        <p14:creationId xmlns:p14="http://schemas.microsoft.com/office/powerpoint/2010/main" val="12331488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158DD4-777E-6206-D877-6A26E184222F}"/>
              </a:ext>
            </a:extLst>
          </p:cNvPr>
          <p:cNvSpPr>
            <a:spLocks noGrp="1"/>
          </p:cNvSpPr>
          <p:nvPr>
            <p:ph idx="1"/>
          </p:nvPr>
        </p:nvSpPr>
        <p:spPr>
          <a:xfrm>
            <a:off x="677333" y="381965"/>
            <a:ext cx="8717037" cy="5659397"/>
          </a:xfrm>
        </p:spPr>
        <p:txBody>
          <a:bodyPr>
            <a:normAutofit fontScale="92500" lnSpcReduction="20000"/>
          </a:bodyPr>
          <a:lstStyle/>
          <a:p>
            <a:pPr algn="just"/>
            <a:r>
              <a:rPr lang="en-US" sz="2800" dirty="0">
                <a:latin typeface="Calibri" panose="020F0502020204030204" pitchFamily="34" charset="0"/>
                <a:ea typeface="Calibri" panose="020F0502020204030204" pitchFamily="34" charset="0"/>
                <a:cs typeface="Calibri" panose="020F0502020204030204" pitchFamily="34" charset="0"/>
              </a:rPr>
              <a:t>Data and code have the same syntactic form in LISP and its descendants. </a:t>
            </a:r>
          </a:p>
          <a:p>
            <a:pPr algn="just"/>
            <a:r>
              <a:rPr lang="en-US" sz="2800" dirty="0">
                <a:latin typeface="Calibri" panose="020F0502020204030204" pitchFamily="34" charset="0"/>
                <a:ea typeface="Calibri" panose="020F0502020204030204" pitchFamily="34" charset="0"/>
                <a:cs typeface="Calibri" panose="020F0502020204030204" pitchFamily="34" charset="0"/>
              </a:rPr>
              <a:t>If the list (A B C) is interpreted as code, it is a call to the function A with parameters B and C.</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 fundamental list operations in Scheme are two functions that take lists apart and two that build lists. </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 </a:t>
            </a:r>
            <a:r>
              <a:rPr lang="en-US" sz="2800" b="1" dirty="0">
                <a:solidFill>
                  <a:srgbClr val="FF0000"/>
                </a:solidFill>
                <a:latin typeface="Calibri" panose="020F0502020204030204" pitchFamily="34" charset="0"/>
                <a:ea typeface="Calibri" panose="020F0502020204030204" pitchFamily="34" charset="0"/>
                <a:cs typeface="Calibri" panose="020F0502020204030204" pitchFamily="34" charset="0"/>
              </a:rPr>
              <a:t>CAR function </a:t>
            </a:r>
            <a:r>
              <a:rPr lang="en-US" sz="2800" dirty="0">
                <a:latin typeface="Calibri" panose="020F0502020204030204" pitchFamily="34" charset="0"/>
                <a:ea typeface="Calibri" panose="020F0502020204030204" pitchFamily="34" charset="0"/>
                <a:cs typeface="Calibri" panose="020F0502020204030204" pitchFamily="34" charset="0"/>
              </a:rPr>
              <a:t>returns the first element of its list parameter. </a:t>
            </a:r>
          </a:p>
          <a:p>
            <a:pPr algn="just"/>
            <a:r>
              <a:rPr lang="en-US" sz="2800" dirty="0">
                <a:latin typeface="Calibri" panose="020F0502020204030204" pitchFamily="34" charset="0"/>
                <a:ea typeface="Calibri" panose="020F0502020204030204" pitchFamily="34" charset="0"/>
                <a:cs typeface="Calibri" panose="020F0502020204030204" pitchFamily="34" charset="0"/>
              </a:rPr>
              <a:t>For example, consider the following example: </a:t>
            </a:r>
          </a:p>
          <a:p>
            <a:pPr algn="just"/>
            <a:r>
              <a:rPr lang="en-US" sz="2800" b="1" dirty="0">
                <a:latin typeface="Calibri" panose="020F0502020204030204" pitchFamily="34" charset="0"/>
                <a:ea typeface="Calibri" panose="020F0502020204030204" pitchFamily="34" charset="0"/>
                <a:cs typeface="Calibri" panose="020F0502020204030204" pitchFamily="34" charset="0"/>
              </a:rPr>
              <a:t>(CAR '(A B C))  -      Returns A</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 quote before the parameter list is to prevent the interpreter from considering the list a call to the A function with the parameters B and C, in which case it would interpret it.</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3548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773B8B-00B4-EB9E-C40F-BDC1A3B48E4D}"/>
              </a:ext>
            </a:extLst>
          </p:cNvPr>
          <p:cNvSpPr>
            <a:spLocks noGrp="1"/>
          </p:cNvSpPr>
          <p:nvPr>
            <p:ph idx="1"/>
          </p:nvPr>
        </p:nvSpPr>
        <p:spPr>
          <a:xfrm>
            <a:off x="677334" y="370115"/>
            <a:ext cx="8815010" cy="5671248"/>
          </a:xfrm>
        </p:spPr>
        <p:txBody>
          <a:bodyPr>
            <a:normAutofit/>
          </a:bodyPr>
          <a:lstStyle/>
          <a:p>
            <a:pPr algn="just"/>
            <a:r>
              <a:rPr lang="en-US" sz="2400" dirty="0"/>
              <a:t>The </a:t>
            </a:r>
            <a:r>
              <a:rPr lang="en-US" sz="2400" b="1" dirty="0">
                <a:solidFill>
                  <a:srgbClr val="FF0000"/>
                </a:solidFill>
              </a:rPr>
              <a:t>CDR function </a:t>
            </a:r>
            <a:r>
              <a:rPr lang="en-US" sz="2400" dirty="0"/>
              <a:t>returns its parameter list minus its first element. For example, </a:t>
            </a:r>
          </a:p>
          <a:p>
            <a:pPr algn="just"/>
            <a:r>
              <a:rPr lang="en-US" sz="2400" dirty="0"/>
              <a:t>Consider the following example: </a:t>
            </a:r>
          </a:p>
          <a:p>
            <a:pPr algn="just"/>
            <a:r>
              <a:rPr lang="en-US" sz="2400" b="1" dirty="0"/>
              <a:t>(CDR '(A B C))</a:t>
            </a:r>
          </a:p>
          <a:p>
            <a:pPr algn="just"/>
            <a:r>
              <a:rPr lang="en-US" sz="2400" dirty="0"/>
              <a:t>This function call returns the </a:t>
            </a:r>
            <a:r>
              <a:rPr lang="en-US" sz="2400" b="1" dirty="0"/>
              <a:t>list (B C)</a:t>
            </a:r>
          </a:p>
          <a:p>
            <a:pPr algn="just"/>
            <a:endParaRPr lang="en-US" sz="2400" dirty="0"/>
          </a:p>
          <a:p>
            <a:pPr algn="just"/>
            <a:r>
              <a:rPr lang="en-US" sz="2400" dirty="0"/>
              <a:t>Common LISP also has the functions FIRST (same as CAR), SECOND, . . . , TENTH, which return the element of their list parameters that is specified by their names</a:t>
            </a:r>
            <a:endParaRPr lang="en-IN" sz="2400" dirty="0"/>
          </a:p>
        </p:txBody>
      </p:sp>
    </p:spTree>
    <p:extLst>
      <p:ext uri="{BB962C8B-B14F-4D97-AF65-F5344CB8AC3E}">
        <p14:creationId xmlns:p14="http://schemas.microsoft.com/office/powerpoint/2010/main" val="3836529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C2BE75-985E-E2B4-488D-FB938CBF712F}"/>
              </a:ext>
            </a:extLst>
          </p:cNvPr>
          <p:cNvPicPr>
            <a:picLocks noGrp="1" noChangeAspect="1"/>
          </p:cNvPicPr>
          <p:nvPr>
            <p:ph idx="1"/>
          </p:nvPr>
        </p:nvPicPr>
        <p:blipFill>
          <a:blip r:embed="rId2"/>
          <a:stretch>
            <a:fillRect/>
          </a:stretch>
        </p:blipFill>
        <p:spPr>
          <a:xfrm>
            <a:off x="245678" y="566058"/>
            <a:ext cx="9301093" cy="4970538"/>
          </a:xfrm>
        </p:spPr>
      </p:pic>
    </p:spTree>
    <p:extLst>
      <p:ext uri="{BB962C8B-B14F-4D97-AF65-F5344CB8AC3E}">
        <p14:creationId xmlns:p14="http://schemas.microsoft.com/office/powerpoint/2010/main" val="2179115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F78CB-2F12-445C-D5A3-437B5D85E4CB}"/>
              </a:ext>
            </a:extLst>
          </p:cNvPr>
          <p:cNvSpPr>
            <a:spLocks noGrp="1"/>
          </p:cNvSpPr>
          <p:nvPr>
            <p:ph idx="1"/>
          </p:nvPr>
        </p:nvSpPr>
        <p:spPr>
          <a:xfrm>
            <a:off x="677334" y="348343"/>
            <a:ext cx="8760580" cy="5693019"/>
          </a:xfrm>
        </p:spPr>
        <p:txBody>
          <a:bodyPr/>
          <a:lstStyle/>
          <a:p>
            <a:pPr algn="just"/>
            <a:r>
              <a:rPr lang="en-US" sz="2400" dirty="0"/>
              <a:t>In Scheme and Common LISP, </a:t>
            </a:r>
            <a:r>
              <a:rPr lang="en-US" sz="2400" b="1" dirty="0"/>
              <a:t>new lists are constructed with the CONS and LIST functions. </a:t>
            </a:r>
          </a:p>
          <a:p>
            <a:pPr algn="just"/>
            <a:r>
              <a:rPr lang="en-US" sz="2400" dirty="0"/>
              <a:t>The </a:t>
            </a:r>
            <a:r>
              <a:rPr lang="en-US" sz="2400" dirty="0">
                <a:solidFill>
                  <a:srgbClr val="FF0000"/>
                </a:solidFill>
              </a:rPr>
              <a:t>function CONS</a:t>
            </a:r>
            <a:r>
              <a:rPr lang="en-US" sz="2400" dirty="0"/>
              <a:t> takes two parameters and returns a new list with its first parameter as the first element and its second parameter as the remainder of that list. </a:t>
            </a:r>
          </a:p>
          <a:p>
            <a:pPr algn="just"/>
            <a:r>
              <a:rPr lang="en-US" sz="2400" dirty="0"/>
              <a:t>For example, consider the following</a:t>
            </a:r>
          </a:p>
          <a:p>
            <a:pPr algn="just"/>
            <a:r>
              <a:rPr lang="en-US" sz="2400" b="1" dirty="0"/>
              <a:t>(CONS 'A '(B C)) – This call returns the new list (A B C). </a:t>
            </a:r>
          </a:p>
          <a:p>
            <a:endParaRPr lang="en-IN" dirty="0"/>
          </a:p>
        </p:txBody>
      </p:sp>
    </p:spTree>
    <p:extLst>
      <p:ext uri="{BB962C8B-B14F-4D97-AF65-F5344CB8AC3E}">
        <p14:creationId xmlns:p14="http://schemas.microsoft.com/office/powerpoint/2010/main" val="24102979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5C4AED-E352-E2AF-85F2-52A8BD4081D6}"/>
              </a:ext>
            </a:extLst>
          </p:cNvPr>
          <p:cNvSpPr>
            <a:spLocks noGrp="1"/>
          </p:cNvSpPr>
          <p:nvPr>
            <p:ph idx="1"/>
          </p:nvPr>
        </p:nvSpPr>
        <p:spPr>
          <a:xfrm>
            <a:off x="677334" y="217715"/>
            <a:ext cx="8596668" cy="5823648"/>
          </a:xfrm>
        </p:spPr>
        <p:txBody>
          <a:bodyPr>
            <a:normAutofit/>
          </a:bodyPr>
          <a:lstStyle/>
          <a:p>
            <a:pPr algn="just"/>
            <a:r>
              <a:rPr lang="en-US" sz="2400" dirty="0"/>
              <a:t>The </a:t>
            </a:r>
            <a:r>
              <a:rPr lang="en-US" sz="2400" b="1" dirty="0">
                <a:solidFill>
                  <a:srgbClr val="FF0000"/>
                </a:solidFill>
              </a:rPr>
              <a:t>LIST function </a:t>
            </a:r>
            <a:r>
              <a:rPr lang="en-US" sz="2400" dirty="0"/>
              <a:t>takes any number of parameters and returns a new list with the parameters as its elements. </a:t>
            </a:r>
          </a:p>
          <a:p>
            <a:pPr algn="just"/>
            <a:r>
              <a:rPr lang="en-US" sz="2400" dirty="0"/>
              <a:t>For example, consider the following call to LIST: </a:t>
            </a:r>
          </a:p>
          <a:p>
            <a:pPr algn="just"/>
            <a:r>
              <a:rPr lang="en-US" sz="2400" b="1" dirty="0"/>
              <a:t>(LIST 'A 'B '(C D)) </a:t>
            </a:r>
          </a:p>
          <a:p>
            <a:pPr algn="just"/>
            <a:r>
              <a:rPr lang="en-US" sz="2400" dirty="0"/>
              <a:t>This call returns the new list </a:t>
            </a:r>
            <a:r>
              <a:rPr lang="en-US" sz="2400" b="1" dirty="0"/>
              <a:t>(A B (C D)).</a:t>
            </a:r>
          </a:p>
          <a:p>
            <a:pPr marL="0" indent="0" algn="just">
              <a:buNone/>
            </a:pPr>
            <a:endParaRPr lang="en-US" sz="2400" b="1" dirty="0"/>
          </a:p>
          <a:p>
            <a:pPr algn="just"/>
            <a:r>
              <a:rPr lang="en-US" sz="2400" b="1" dirty="0"/>
              <a:t>ML </a:t>
            </a:r>
            <a:r>
              <a:rPr lang="en-US" sz="2400" dirty="0"/>
              <a:t>has lists and list operations, although their appearance is not like those of Scheme. </a:t>
            </a:r>
          </a:p>
          <a:p>
            <a:pPr algn="just"/>
            <a:r>
              <a:rPr lang="en-US" sz="2400" dirty="0"/>
              <a:t>Lists are specified in square brackets, with the elements separated by commas, as in the following list of integers: [5, 7, 9]</a:t>
            </a:r>
            <a:endParaRPr lang="en-IN" sz="2400" dirty="0"/>
          </a:p>
        </p:txBody>
      </p:sp>
    </p:spTree>
    <p:extLst>
      <p:ext uri="{BB962C8B-B14F-4D97-AF65-F5344CB8AC3E}">
        <p14:creationId xmlns:p14="http://schemas.microsoft.com/office/powerpoint/2010/main" val="2341826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B97947-1D69-26AE-CA39-93E0D8689CF4}"/>
              </a:ext>
            </a:extLst>
          </p:cNvPr>
          <p:cNvSpPr>
            <a:spLocks noGrp="1"/>
          </p:cNvSpPr>
          <p:nvPr>
            <p:ph idx="1"/>
          </p:nvPr>
        </p:nvSpPr>
        <p:spPr>
          <a:xfrm>
            <a:off x="677333" y="653143"/>
            <a:ext cx="8891209" cy="5388219"/>
          </a:xfrm>
        </p:spPr>
        <p:txBody>
          <a:bodyPr>
            <a:normAutofit/>
          </a:bodyPr>
          <a:lstStyle/>
          <a:p>
            <a:pPr>
              <a:lnSpc>
                <a:spcPct val="150000"/>
              </a:lnSpc>
            </a:pPr>
            <a:r>
              <a:rPr lang="en-US" sz="2400" dirty="0"/>
              <a:t>[] is the empty list, which could also be specified with nil. </a:t>
            </a:r>
          </a:p>
          <a:p>
            <a:pPr>
              <a:lnSpc>
                <a:spcPct val="150000"/>
              </a:lnSpc>
            </a:pPr>
            <a:r>
              <a:rPr lang="en-US" sz="2400" dirty="0"/>
              <a:t>The Scheme CONS function is implemented as a binary infix operator in ML, represented as :: </a:t>
            </a:r>
          </a:p>
          <a:p>
            <a:pPr>
              <a:lnSpc>
                <a:spcPct val="150000"/>
              </a:lnSpc>
            </a:pPr>
            <a:r>
              <a:rPr lang="en-US" sz="2400" dirty="0"/>
              <a:t>For example, </a:t>
            </a:r>
            <a:r>
              <a:rPr lang="en-US" sz="2400" b="1" dirty="0"/>
              <a:t>3 :: [5, 7, 9] </a:t>
            </a:r>
            <a:r>
              <a:rPr lang="en-US" sz="2400" dirty="0"/>
              <a:t>returns the following new list: </a:t>
            </a:r>
            <a:r>
              <a:rPr lang="en-US" sz="2400" b="1" dirty="0"/>
              <a:t>[3, 5, 7, 9]</a:t>
            </a:r>
          </a:p>
          <a:p>
            <a:pPr>
              <a:lnSpc>
                <a:spcPct val="150000"/>
              </a:lnSpc>
            </a:pPr>
            <a:r>
              <a:rPr lang="en-US" sz="2400" dirty="0"/>
              <a:t>The elements of a list must be of the same type, so the following list would be illegal: [5, 7.3, 9]</a:t>
            </a:r>
            <a:endParaRPr lang="en-IN" sz="2400" dirty="0"/>
          </a:p>
        </p:txBody>
      </p:sp>
    </p:spTree>
    <p:extLst>
      <p:ext uri="{BB962C8B-B14F-4D97-AF65-F5344CB8AC3E}">
        <p14:creationId xmlns:p14="http://schemas.microsoft.com/office/powerpoint/2010/main" val="14784976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BC9859-D21F-3918-C528-32DD78A65F65}"/>
              </a:ext>
            </a:extLst>
          </p:cNvPr>
          <p:cNvSpPr>
            <a:spLocks noGrp="1"/>
          </p:cNvSpPr>
          <p:nvPr>
            <p:ph idx="1"/>
          </p:nvPr>
        </p:nvSpPr>
        <p:spPr>
          <a:xfrm>
            <a:off x="677333" y="413657"/>
            <a:ext cx="8869437" cy="5627705"/>
          </a:xfrm>
        </p:spPr>
        <p:txBody>
          <a:bodyPr>
            <a:normAutofit/>
          </a:bodyPr>
          <a:lstStyle/>
          <a:p>
            <a:r>
              <a:rPr lang="en-US" sz="2400" dirty="0"/>
              <a:t>ML has functions that correspond to Scheme’s CAR and CDR, named </a:t>
            </a:r>
            <a:r>
              <a:rPr lang="en-US" sz="2400" b="1" dirty="0" err="1"/>
              <a:t>hd</a:t>
            </a:r>
            <a:r>
              <a:rPr lang="en-US" sz="2400" b="1" dirty="0"/>
              <a:t> </a:t>
            </a:r>
            <a:r>
              <a:rPr lang="en-US" sz="2400" dirty="0"/>
              <a:t>(head) and </a:t>
            </a:r>
            <a:r>
              <a:rPr lang="en-US" sz="2400" b="1" dirty="0" err="1"/>
              <a:t>tl</a:t>
            </a:r>
            <a:r>
              <a:rPr lang="en-US" sz="2400" dirty="0"/>
              <a:t> (tail). </a:t>
            </a:r>
          </a:p>
          <a:p>
            <a:r>
              <a:rPr lang="en-US" sz="2400" dirty="0"/>
              <a:t>For example, </a:t>
            </a:r>
          </a:p>
          <a:p>
            <a:r>
              <a:rPr lang="en-US" sz="2400" dirty="0" err="1"/>
              <a:t>hd</a:t>
            </a:r>
            <a:r>
              <a:rPr lang="en-US" sz="2400" dirty="0"/>
              <a:t> [5, 7, 9] is 5 </a:t>
            </a:r>
          </a:p>
          <a:p>
            <a:r>
              <a:rPr lang="en-US" sz="2400" dirty="0" err="1"/>
              <a:t>tl</a:t>
            </a:r>
            <a:r>
              <a:rPr lang="en-US" sz="2400" dirty="0"/>
              <a:t> [5, 7, 9] is [7, 9]</a:t>
            </a:r>
          </a:p>
          <a:p>
            <a:endParaRPr lang="en-US" sz="2400" dirty="0"/>
          </a:p>
        </p:txBody>
      </p:sp>
    </p:spTree>
    <p:extLst>
      <p:ext uri="{BB962C8B-B14F-4D97-AF65-F5344CB8AC3E}">
        <p14:creationId xmlns:p14="http://schemas.microsoft.com/office/powerpoint/2010/main" val="3814818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111D63-7E5F-9055-08BB-94C06FB614AD}"/>
              </a:ext>
            </a:extLst>
          </p:cNvPr>
          <p:cNvSpPr>
            <a:spLocks noGrp="1"/>
          </p:cNvSpPr>
          <p:nvPr>
            <p:ph idx="1"/>
          </p:nvPr>
        </p:nvSpPr>
        <p:spPr>
          <a:xfrm>
            <a:off x="677333" y="457201"/>
            <a:ext cx="8956523" cy="5584162"/>
          </a:xfrm>
        </p:spPr>
        <p:txBody>
          <a:bodyPr>
            <a:normAutofit/>
          </a:bodyPr>
          <a:lstStyle/>
          <a:p>
            <a:pPr algn="just"/>
            <a:r>
              <a:rPr lang="en-US" sz="2400" b="1" dirty="0"/>
              <a:t>The lists of Python are mutable.</a:t>
            </a:r>
          </a:p>
          <a:p>
            <a:pPr algn="just"/>
            <a:r>
              <a:rPr lang="en-US" sz="2400" dirty="0"/>
              <a:t>They can contain any data value or object. </a:t>
            </a:r>
          </a:p>
          <a:p>
            <a:pPr algn="just"/>
            <a:r>
              <a:rPr lang="en-US" sz="2400" dirty="0"/>
              <a:t>A Python list is created with an assignment of a list value to a name. </a:t>
            </a:r>
          </a:p>
          <a:p>
            <a:pPr algn="just"/>
            <a:r>
              <a:rPr lang="en-US" sz="2400" b="1" dirty="0"/>
              <a:t>A list value is a sequence of expressions that are separated by commas and delimited with brackets. </a:t>
            </a:r>
          </a:p>
          <a:p>
            <a:pPr algn="just"/>
            <a:r>
              <a:rPr lang="en-US" sz="2400" dirty="0"/>
              <a:t>For example, consider the following statement: </a:t>
            </a:r>
          </a:p>
          <a:p>
            <a:pPr algn="just"/>
            <a:r>
              <a:rPr lang="en-US" sz="2400" dirty="0" err="1"/>
              <a:t>myList</a:t>
            </a:r>
            <a:r>
              <a:rPr lang="en-US" sz="2400" dirty="0"/>
              <a:t> = [3, 5.8, "grape"]</a:t>
            </a:r>
          </a:p>
          <a:p>
            <a:pPr algn="just"/>
            <a:r>
              <a:rPr lang="en-US" sz="2400" b="1" dirty="0"/>
              <a:t>The elements of a list are referenced with subscripts in brackets</a:t>
            </a:r>
            <a:r>
              <a:rPr lang="en-US" sz="2400" dirty="0"/>
              <a:t>, as in the following example: </a:t>
            </a:r>
          </a:p>
          <a:p>
            <a:pPr algn="just"/>
            <a:r>
              <a:rPr lang="en-US" sz="2400" dirty="0"/>
              <a:t>x = </a:t>
            </a:r>
            <a:r>
              <a:rPr lang="en-US" sz="2400" dirty="0" err="1"/>
              <a:t>myList</a:t>
            </a:r>
            <a:r>
              <a:rPr lang="en-US" sz="2400" dirty="0"/>
              <a:t>[1]         This statement assigns 5.8 to x. </a:t>
            </a:r>
            <a:endParaRPr lang="en-IN" sz="2400" dirty="0"/>
          </a:p>
        </p:txBody>
      </p:sp>
    </p:spTree>
    <p:extLst>
      <p:ext uri="{BB962C8B-B14F-4D97-AF65-F5344CB8AC3E}">
        <p14:creationId xmlns:p14="http://schemas.microsoft.com/office/powerpoint/2010/main" val="27495046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47C534-195C-8EBB-FC1B-31F5B21938ED}"/>
              </a:ext>
            </a:extLst>
          </p:cNvPr>
          <p:cNvSpPr>
            <a:spLocks noGrp="1"/>
          </p:cNvSpPr>
          <p:nvPr>
            <p:ph idx="1"/>
          </p:nvPr>
        </p:nvSpPr>
        <p:spPr>
          <a:xfrm>
            <a:off x="677334" y="598715"/>
            <a:ext cx="8596668" cy="5442648"/>
          </a:xfrm>
        </p:spPr>
        <p:txBody>
          <a:bodyPr/>
          <a:lstStyle/>
          <a:p>
            <a:r>
              <a:rPr lang="en-US" sz="2400" b="1" dirty="0"/>
              <a:t>The elements of a list are indexed starting at zero. </a:t>
            </a:r>
          </a:p>
          <a:p>
            <a:r>
              <a:rPr lang="en-US" sz="2400" dirty="0"/>
              <a:t>List elements also can be updated by assignment. </a:t>
            </a:r>
          </a:p>
          <a:p>
            <a:r>
              <a:rPr lang="en-US" sz="2400" dirty="0"/>
              <a:t>A list element can be deleted with </a:t>
            </a:r>
            <a:r>
              <a:rPr lang="en-US" sz="2400" b="1" dirty="0"/>
              <a:t>del</a:t>
            </a:r>
            <a:r>
              <a:rPr lang="en-US" sz="2400" dirty="0"/>
              <a:t>, as in the following statement:</a:t>
            </a:r>
          </a:p>
          <a:p>
            <a:r>
              <a:rPr lang="en-US" sz="2400" dirty="0"/>
              <a:t>del </a:t>
            </a:r>
            <a:r>
              <a:rPr lang="en-US" sz="2400" dirty="0" err="1"/>
              <a:t>myList</a:t>
            </a:r>
            <a:r>
              <a:rPr lang="en-US" sz="2400" dirty="0"/>
              <a:t>[1]</a:t>
            </a:r>
          </a:p>
          <a:p>
            <a:r>
              <a:rPr lang="en-US" sz="2400" dirty="0"/>
              <a:t>This statement removes the second element of </a:t>
            </a:r>
            <a:r>
              <a:rPr lang="en-US" sz="2400" dirty="0" err="1"/>
              <a:t>myList</a:t>
            </a:r>
            <a:r>
              <a:rPr lang="en-US" dirty="0"/>
              <a:t>.</a:t>
            </a:r>
          </a:p>
          <a:p>
            <a:endParaRPr lang="en-IN" dirty="0"/>
          </a:p>
        </p:txBody>
      </p:sp>
    </p:spTree>
    <p:extLst>
      <p:ext uri="{BB962C8B-B14F-4D97-AF65-F5344CB8AC3E}">
        <p14:creationId xmlns:p14="http://schemas.microsoft.com/office/powerpoint/2010/main" val="10813330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64448-2C29-733F-AA6F-DB882368C1F8}"/>
              </a:ext>
            </a:extLst>
          </p:cNvPr>
          <p:cNvSpPr>
            <a:spLocks noGrp="1"/>
          </p:cNvSpPr>
          <p:nvPr>
            <p:ph type="title"/>
          </p:nvPr>
        </p:nvSpPr>
        <p:spPr>
          <a:xfrm>
            <a:off x="677334" y="609600"/>
            <a:ext cx="8596668" cy="685800"/>
          </a:xfrm>
        </p:spPr>
        <p:txBody>
          <a:bodyPr/>
          <a:lstStyle/>
          <a:p>
            <a:pPr algn="ctr"/>
            <a:r>
              <a:rPr lang="en-IN" dirty="0"/>
              <a:t>List Comprehensions</a:t>
            </a:r>
          </a:p>
        </p:txBody>
      </p:sp>
      <p:sp>
        <p:nvSpPr>
          <p:cNvPr id="3" name="Content Placeholder 2">
            <a:extLst>
              <a:ext uri="{FF2B5EF4-FFF2-40B4-BE49-F238E27FC236}">
                <a16:creationId xmlns:a16="http://schemas.microsoft.com/office/drawing/2014/main" id="{40DA4FE5-7902-80A7-EEF4-7533577111C0}"/>
              </a:ext>
            </a:extLst>
          </p:cNvPr>
          <p:cNvSpPr>
            <a:spLocks noGrp="1"/>
          </p:cNvSpPr>
          <p:nvPr>
            <p:ph idx="1"/>
          </p:nvPr>
        </p:nvSpPr>
        <p:spPr>
          <a:xfrm>
            <a:off x="677334" y="1295401"/>
            <a:ext cx="8596668" cy="4745962"/>
          </a:xfrm>
        </p:spPr>
        <p:txBody>
          <a:bodyPr>
            <a:normAutofit fontScale="92500" lnSpcReduction="10000"/>
          </a:bodyPr>
          <a:lstStyle/>
          <a:p>
            <a:pPr algn="just"/>
            <a:r>
              <a:rPr lang="en-US" sz="2800" dirty="0">
                <a:latin typeface="Calibri" panose="020F0502020204030204" pitchFamily="34" charset="0"/>
                <a:ea typeface="Calibri" panose="020F0502020204030204" pitchFamily="34" charset="0"/>
                <a:cs typeface="Calibri" panose="020F0502020204030204" pitchFamily="34" charset="0"/>
              </a:rPr>
              <a:t>Python includes a powerful mechanism for creating arrays called </a:t>
            </a:r>
            <a:r>
              <a:rPr lang="en-US" sz="2800" b="1" dirty="0">
                <a:latin typeface="Calibri" panose="020F0502020204030204" pitchFamily="34" charset="0"/>
                <a:ea typeface="Calibri" panose="020F0502020204030204" pitchFamily="34" charset="0"/>
                <a:cs typeface="Calibri" panose="020F0502020204030204" pitchFamily="34" charset="0"/>
              </a:rPr>
              <a:t>list comprehensions.</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 mechanics of a list comprehension is that </a:t>
            </a:r>
            <a:r>
              <a:rPr lang="en-US" sz="2800" b="1" dirty="0">
                <a:latin typeface="Calibri" panose="020F0502020204030204" pitchFamily="34" charset="0"/>
                <a:ea typeface="Calibri" panose="020F0502020204030204" pitchFamily="34" charset="0"/>
                <a:cs typeface="Calibri" panose="020F0502020204030204" pitchFamily="34" charset="0"/>
              </a:rPr>
              <a:t>a function is applied to each of the elements of a given array and a new array is constructed from the results. </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 syntax of a Python list comprehension is as follows</a:t>
            </a:r>
          </a:p>
          <a:p>
            <a:pPr algn="just"/>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[expression </a:t>
            </a:r>
            <a:r>
              <a:rPr lang="en-US" sz="2800" b="1" dirty="0">
                <a:solidFill>
                  <a:srgbClr val="FF0000"/>
                </a:solidFill>
                <a:latin typeface="Calibri" panose="020F0502020204030204" pitchFamily="34" charset="0"/>
                <a:ea typeface="Calibri" panose="020F0502020204030204" pitchFamily="34" charset="0"/>
                <a:cs typeface="Calibri" panose="020F0502020204030204" pitchFamily="34" charset="0"/>
              </a:rPr>
              <a:t>for</a:t>
            </a:r>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FF0000"/>
                </a:solidFill>
                <a:latin typeface="Calibri" panose="020F0502020204030204" pitchFamily="34" charset="0"/>
                <a:ea typeface="Calibri" panose="020F0502020204030204" pitchFamily="34" charset="0"/>
                <a:cs typeface="Calibri" panose="020F0502020204030204" pitchFamily="34" charset="0"/>
              </a:rPr>
              <a:t>iterate_var</a:t>
            </a:r>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800" b="1" dirty="0">
                <a:solidFill>
                  <a:srgbClr val="FF0000"/>
                </a:solidFill>
                <a:latin typeface="Calibri" panose="020F0502020204030204" pitchFamily="34" charset="0"/>
                <a:ea typeface="Calibri" panose="020F0502020204030204" pitchFamily="34" charset="0"/>
                <a:cs typeface="Calibri" panose="020F0502020204030204" pitchFamily="34" charset="0"/>
              </a:rPr>
              <a:t>in</a:t>
            </a:r>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 array </a:t>
            </a:r>
            <a:r>
              <a:rPr lang="en-US" sz="2800" b="1" dirty="0">
                <a:solidFill>
                  <a:srgbClr val="FF0000"/>
                </a:solidFill>
                <a:latin typeface="Calibri" panose="020F0502020204030204" pitchFamily="34" charset="0"/>
                <a:ea typeface="Calibri" panose="020F0502020204030204" pitchFamily="34" charset="0"/>
                <a:cs typeface="Calibri" panose="020F0502020204030204" pitchFamily="34" charset="0"/>
              </a:rPr>
              <a:t>if</a:t>
            </a:r>
            <a:r>
              <a:rPr lang="en-US" sz="2800" dirty="0">
                <a:solidFill>
                  <a:srgbClr val="FF0000"/>
                </a:solidFill>
                <a:latin typeface="Calibri" panose="020F0502020204030204" pitchFamily="34" charset="0"/>
                <a:ea typeface="Calibri" panose="020F0502020204030204" pitchFamily="34" charset="0"/>
                <a:cs typeface="Calibri" panose="020F0502020204030204" pitchFamily="34" charset="0"/>
              </a:rPr>
              <a:t> condition] </a:t>
            </a:r>
          </a:p>
          <a:p>
            <a:pPr algn="just"/>
            <a:r>
              <a:rPr lang="en-US" sz="2800" dirty="0">
                <a:latin typeface="Calibri" panose="020F0502020204030204" pitchFamily="34" charset="0"/>
                <a:ea typeface="Calibri" panose="020F0502020204030204" pitchFamily="34" charset="0"/>
                <a:cs typeface="Calibri" panose="020F0502020204030204" pitchFamily="34" charset="0"/>
              </a:rPr>
              <a:t>Consider the example:    [x * x for x in range(12) if x % 3 == 0] </a:t>
            </a:r>
          </a:p>
          <a:p>
            <a:pPr algn="just"/>
            <a:r>
              <a:rPr lang="en-US" sz="2800" dirty="0">
                <a:latin typeface="Calibri" panose="020F0502020204030204" pitchFamily="34" charset="0"/>
                <a:ea typeface="Calibri" panose="020F0502020204030204" pitchFamily="34" charset="0"/>
                <a:cs typeface="Calibri" panose="020F0502020204030204" pitchFamily="34" charset="0"/>
              </a:rPr>
              <a:t>The range function creates the array </a:t>
            </a:r>
          </a:p>
          <a:p>
            <a:pPr lvl="1" algn="just"/>
            <a:r>
              <a:rPr lang="en-US" sz="2400" dirty="0">
                <a:latin typeface="Calibri" panose="020F0502020204030204" pitchFamily="34" charset="0"/>
                <a:ea typeface="Calibri" panose="020F0502020204030204" pitchFamily="34" charset="0"/>
                <a:cs typeface="Calibri" panose="020F0502020204030204" pitchFamily="34" charset="0"/>
              </a:rPr>
              <a:t>[0, 1, 2, 3, 4, 5, 6, 7, 8, 9, 10, 11, 12].</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39633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E5ECF6-F88A-D5D3-4DB3-889C37A7C89F}"/>
              </a:ext>
            </a:extLst>
          </p:cNvPr>
          <p:cNvSpPr>
            <a:spLocks noGrp="1"/>
          </p:cNvSpPr>
          <p:nvPr>
            <p:ph idx="1"/>
          </p:nvPr>
        </p:nvSpPr>
        <p:spPr>
          <a:xfrm>
            <a:off x="677334" y="718457"/>
            <a:ext cx="8596668" cy="5322905"/>
          </a:xfrm>
        </p:spPr>
        <p:txBody>
          <a:bodyPr>
            <a:normAutofit/>
          </a:bodyPr>
          <a:lstStyle/>
          <a:p>
            <a:pPr algn="just"/>
            <a:r>
              <a:rPr lang="en-US" sz="2400" dirty="0"/>
              <a:t>The conditional filters out all numbers in the array that are not evenly divisible by 3. </a:t>
            </a:r>
          </a:p>
          <a:p>
            <a:pPr algn="just"/>
            <a:r>
              <a:rPr lang="en-US" sz="2400" dirty="0"/>
              <a:t>Then, the expression squares the remaining numbers. </a:t>
            </a:r>
          </a:p>
          <a:p>
            <a:pPr algn="just"/>
            <a:r>
              <a:rPr lang="en-US" sz="2400" dirty="0"/>
              <a:t>The results of the squaring are collected in an array, which is returned. </a:t>
            </a:r>
          </a:p>
          <a:p>
            <a:pPr algn="just"/>
            <a:r>
              <a:rPr lang="en-US" sz="2400" dirty="0"/>
              <a:t>This list comprehension returns the following array: </a:t>
            </a:r>
          </a:p>
          <a:p>
            <a:pPr algn="just"/>
            <a:r>
              <a:rPr lang="en-IN" sz="2400" b="1" dirty="0"/>
              <a:t>[0, 9, 36, 81]</a:t>
            </a:r>
          </a:p>
        </p:txBody>
      </p:sp>
    </p:spTree>
    <p:extLst>
      <p:ext uri="{BB962C8B-B14F-4D97-AF65-F5344CB8AC3E}">
        <p14:creationId xmlns:p14="http://schemas.microsoft.com/office/powerpoint/2010/main" val="1500403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ED57EE-BB04-962E-4691-93BF53303546}"/>
              </a:ext>
            </a:extLst>
          </p:cNvPr>
          <p:cNvPicPr>
            <a:picLocks noGrp="1" noChangeAspect="1"/>
          </p:cNvPicPr>
          <p:nvPr>
            <p:ph idx="1"/>
          </p:nvPr>
        </p:nvPicPr>
        <p:blipFill>
          <a:blip r:embed="rId2"/>
          <a:stretch>
            <a:fillRect/>
          </a:stretch>
        </p:blipFill>
        <p:spPr>
          <a:xfrm>
            <a:off x="1049665" y="337457"/>
            <a:ext cx="9455049" cy="5889172"/>
          </a:xfrm>
        </p:spPr>
      </p:pic>
    </p:spTree>
    <p:extLst>
      <p:ext uri="{BB962C8B-B14F-4D97-AF65-F5344CB8AC3E}">
        <p14:creationId xmlns:p14="http://schemas.microsoft.com/office/powerpoint/2010/main" val="5770558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0EB87-51B0-2D7B-23B6-6BC5826D33EF}"/>
              </a:ext>
            </a:extLst>
          </p:cNvPr>
          <p:cNvSpPr>
            <a:spLocks noGrp="1"/>
          </p:cNvSpPr>
          <p:nvPr>
            <p:ph type="title"/>
          </p:nvPr>
        </p:nvSpPr>
        <p:spPr>
          <a:xfrm>
            <a:off x="786191" y="382595"/>
            <a:ext cx="8596668" cy="631371"/>
          </a:xfrm>
        </p:spPr>
        <p:txBody>
          <a:bodyPr>
            <a:normAutofit fontScale="90000"/>
          </a:bodyPr>
          <a:lstStyle/>
          <a:p>
            <a:pPr algn="ctr"/>
            <a:r>
              <a:rPr lang="en-US" dirty="0"/>
              <a:t>Pointer $ Reference Types</a:t>
            </a:r>
            <a:endParaRPr lang="en-IN" dirty="0"/>
          </a:p>
        </p:txBody>
      </p:sp>
      <p:pic>
        <p:nvPicPr>
          <p:cNvPr id="5" name="Content Placeholder 4">
            <a:extLst>
              <a:ext uri="{FF2B5EF4-FFF2-40B4-BE49-F238E27FC236}">
                <a16:creationId xmlns:a16="http://schemas.microsoft.com/office/drawing/2014/main" id="{38B150FC-66B0-6FBF-7F40-EE39B049BB72}"/>
              </a:ext>
            </a:extLst>
          </p:cNvPr>
          <p:cNvPicPr>
            <a:picLocks noGrp="1" noChangeAspect="1"/>
          </p:cNvPicPr>
          <p:nvPr>
            <p:ph idx="1"/>
          </p:nvPr>
        </p:nvPicPr>
        <p:blipFill>
          <a:blip r:embed="rId2"/>
          <a:stretch>
            <a:fillRect/>
          </a:stretch>
        </p:blipFill>
        <p:spPr>
          <a:xfrm>
            <a:off x="413658" y="1164772"/>
            <a:ext cx="11430000" cy="5399314"/>
          </a:xfrm>
        </p:spPr>
      </p:pic>
    </p:spTree>
    <p:extLst>
      <p:ext uri="{BB962C8B-B14F-4D97-AF65-F5344CB8AC3E}">
        <p14:creationId xmlns:p14="http://schemas.microsoft.com/office/powerpoint/2010/main" val="421089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324B1F-C119-0709-5A70-C0AB67C3C561}"/>
              </a:ext>
            </a:extLst>
          </p:cNvPr>
          <p:cNvSpPr>
            <a:spLocks noGrp="1"/>
          </p:cNvSpPr>
          <p:nvPr>
            <p:ph idx="1"/>
          </p:nvPr>
        </p:nvSpPr>
        <p:spPr>
          <a:xfrm>
            <a:off x="677333" y="555171"/>
            <a:ext cx="9250438" cy="5486191"/>
          </a:xfrm>
        </p:spPr>
        <p:txBody>
          <a:bodyPr>
            <a:normAutofit/>
          </a:bodyPr>
          <a:lstStyle/>
          <a:p>
            <a:pPr marL="0" indent="0" algn="just">
              <a:buNone/>
            </a:pPr>
            <a:r>
              <a:rPr lang="en-US" sz="2800" b="1" dirty="0">
                <a:solidFill>
                  <a:srgbClr val="C00000"/>
                </a:solidFill>
                <a:latin typeface="Calibri" panose="020F0502020204030204" pitchFamily="34" charset="0"/>
                <a:ea typeface="Calibri" panose="020F0502020204030204" pitchFamily="34" charset="0"/>
                <a:cs typeface="Calibri" panose="020F0502020204030204" pitchFamily="34" charset="0"/>
              </a:rPr>
              <a:t>1.</a:t>
            </a:r>
            <a:r>
              <a:rPr lang="en-IN" sz="2800" b="1" dirty="0">
                <a:solidFill>
                  <a:srgbClr val="C00000"/>
                </a:solidFill>
                <a:latin typeface="Calibri" panose="020F0502020204030204" pitchFamily="34" charset="0"/>
                <a:ea typeface="Calibri" panose="020F0502020204030204" pitchFamily="34" charset="0"/>
                <a:cs typeface="Calibri" panose="020F0502020204030204" pitchFamily="34" charset="0"/>
              </a:rPr>
              <a:t>3 Complex</a:t>
            </a:r>
          </a:p>
          <a:p>
            <a:pPr algn="just"/>
            <a:r>
              <a:rPr lang="en-US" sz="2800" dirty="0">
                <a:latin typeface="Calibri" panose="020F0502020204030204" pitchFamily="34" charset="0"/>
                <a:ea typeface="Calibri" panose="020F0502020204030204" pitchFamily="34" charset="0"/>
                <a:cs typeface="Calibri" panose="020F0502020204030204" pitchFamily="34" charset="0"/>
              </a:rPr>
              <a:t>Some languages support a complex type, e.g., Fortran and Python </a:t>
            </a:r>
          </a:p>
          <a:p>
            <a:pPr algn="just"/>
            <a:r>
              <a:rPr lang="en-US" sz="2800" dirty="0">
                <a:latin typeface="Calibri" panose="020F0502020204030204" pitchFamily="34" charset="0"/>
                <a:ea typeface="Calibri" panose="020F0502020204030204" pitchFamily="34" charset="0"/>
                <a:cs typeface="Calibri" panose="020F0502020204030204" pitchFamily="34" charset="0"/>
              </a:rPr>
              <a:t>Each value consists of two floats, the real part and the imaginary part.</a:t>
            </a:r>
          </a:p>
          <a:p>
            <a:pPr algn="just"/>
            <a:r>
              <a:rPr lang="en-US" sz="2800" dirty="0">
                <a:latin typeface="Calibri" panose="020F0502020204030204" pitchFamily="34" charset="0"/>
                <a:ea typeface="Calibri" panose="020F0502020204030204" pitchFamily="34" charset="0"/>
                <a:cs typeface="Calibri" panose="020F0502020204030204" pitchFamily="34" charset="0"/>
              </a:rPr>
              <a:t>In Python, the imaginary part of a complex literal is specified by following it with a j or J.</a:t>
            </a:r>
          </a:p>
          <a:p>
            <a:pPr algn="just"/>
            <a:r>
              <a:rPr lang="en-US" sz="2800" dirty="0" err="1">
                <a:latin typeface="Calibri" panose="020F0502020204030204" pitchFamily="34" charset="0"/>
                <a:ea typeface="Calibri" panose="020F0502020204030204" pitchFamily="34" charset="0"/>
                <a:cs typeface="Calibri" panose="020F0502020204030204" pitchFamily="34" charset="0"/>
              </a:rPr>
              <a:t>Eg</a:t>
            </a:r>
            <a:r>
              <a:rPr lang="en-US" sz="2800" dirty="0">
                <a:latin typeface="Calibri" panose="020F0502020204030204" pitchFamily="34" charset="0"/>
                <a:ea typeface="Calibri" panose="020F0502020204030204" pitchFamily="34" charset="0"/>
                <a:cs typeface="Calibri" panose="020F0502020204030204" pitchFamily="34" charset="0"/>
              </a:rPr>
              <a:t>: (7 + 3j), where 7 is the real part and 3 is the imaginary part</a:t>
            </a:r>
          </a:p>
          <a:p>
            <a:endParaRPr lang="en-IN" dirty="0"/>
          </a:p>
        </p:txBody>
      </p:sp>
    </p:spTree>
    <p:extLst>
      <p:ext uri="{BB962C8B-B14F-4D97-AF65-F5344CB8AC3E}">
        <p14:creationId xmlns:p14="http://schemas.microsoft.com/office/powerpoint/2010/main" val="1409076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64E1C21-0F19-E21E-3CBB-22C214E83D29}"/>
              </a:ext>
            </a:extLst>
          </p:cNvPr>
          <p:cNvPicPr>
            <a:picLocks noGrp="1" noChangeAspect="1"/>
          </p:cNvPicPr>
          <p:nvPr>
            <p:ph idx="1"/>
          </p:nvPr>
        </p:nvPicPr>
        <p:blipFill>
          <a:blip r:embed="rId2"/>
          <a:stretch>
            <a:fillRect/>
          </a:stretch>
        </p:blipFill>
        <p:spPr>
          <a:xfrm>
            <a:off x="740229" y="609601"/>
            <a:ext cx="10961914" cy="4648199"/>
          </a:xfrm>
        </p:spPr>
      </p:pic>
    </p:spTree>
    <p:extLst>
      <p:ext uri="{BB962C8B-B14F-4D97-AF65-F5344CB8AC3E}">
        <p14:creationId xmlns:p14="http://schemas.microsoft.com/office/powerpoint/2010/main" val="40797506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6C6E18-D5FA-A724-44A9-4A15C0818F78}"/>
              </a:ext>
            </a:extLst>
          </p:cNvPr>
          <p:cNvPicPr>
            <a:picLocks noGrp="1" noChangeAspect="1"/>
          </p:cNvPicPr>
          <p:nvPr>
            <p:ph idx="1"/>
          </p:nvPr>
        </p:nvPicPr>
        <p:blipFill>
          <a:blip r:embed="rId2"/>
          <a:stretch>
            <a:fillRect/>
          </a:stretch>
        </p:blipFill>
        <p:spPr>
          <a:xfrm>
            <a:off x="1280999" y="601548"/>
            <a:ext cx="10065552" cy="5026365"/>
          </a:xfrm>
        </p:spPr>
      </p:pic>
    </p:spTree>
    <p:extLst>
      <p:ext uri="{BB962C8B-B14F-4D97-AF65-F5344CB8AC3E}">
        <p14:creationId xmlns:p14="http://schemas.microsoft.com/office/powerpoint/2010/main" val="3712453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4BA9F-04A2-8D21-5220-3FD50272BFE1}"/>
              </a:ext>
            </a:extLst>
          </p:cNvPr>
          <p:cNvSpPr>
            <a:spLocks noGrp="1"/>
          </p:cNvSpPr>
          <p:nvPr>
            <p:ph type="title"/>
          </p:nvPr>
        </p:nvSpPr>
        <p:spPr>
          <a:xfrm>
            <a:off x="677690" y="337457"/>
            <a:ext cx="8596668" cy="696686"/>
          </a:xfrm>
        </p:spPr>
        <p:txBody>
          <a:bodyPr/>
          <a:lstStyle/>
          <a:p>
            <a:pPr algn="ctr"/>
            <a:r>
              <a:rPr lang="en-IN" dirty="0"/>
              <a:t>Dangling Pointers</a:t>
            </a:r>
          </a:p>
        </p:txBody>
      </p:sp>
      <p:pic>
        <p:nvPicPr>
          <p:cNvPr id="5" name="Content Placeholder 4">
            <a:extLst>
              <a:ext uri="{FF2B5EF4-FFF2-40B4-BE49-F238E27FC236}">
                <a16:creationId xmlns:a16="http://schemas.microsoft.com/office/drawing/2014/main" id="{3E5153F3-6E57-2C08-F8C3-FA03422BEB3F}"/>
              </a:ext>
            </a:extLst>
          </p:cNvPr>
          <p:cNvPicPr>
            <a:picLocks noGrp="1" noChangeAspect="1"/>
          </p:cNvPicPr>
          <p:nvPr>
            <p:ph idx="1"/>
          </p:nvPr>
        </p:nvPicPr>
        <p:blipFill>
          <a:blip r:embed="rId2"/>
          <a:stretch>
            <a:fillRect/>
          </a:stretch>
        </p:blipFill>
        <p:spPr>
          <a:xfrm>
            <a:off x="677863" y="1186544"/>
            <a:ext cx="10327594" cy="4996542"/>
          </a:xfrm>
        </p:spPr>
      </p:pic>
    </p:spTree>
    <p:extLst>
      <p:ext uri="{BB962C8B-B14F-4D97-AF65-F5344CB8AC3E}">
        <p14:creationId xmlns:p14="http://schemas.microsoft.com/office/powerpoint/2010/main" val="26822802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DBFF-B6BA-3F1E-6F5D-11C88370CFC8}"/>
              </a:ext>
            </a:extLst>
          </p:cNvPr>
          <p:cNvSpPr>
            <a:spLocks noGrp="1"/>
          </p:cNvSpPr>
          <p:nvPr>
            <p:ph type="title"/>
          </p:nvPr>
        </p:nvSpPr>
        <p:spPr>
          <a:xfrm>
            <a:off x="677334" y="152609"/>
            <a:ext cx="8596668" cy="664029"/>
          </a:xfrm>
        </p:spPr>
        <p:txBody>
          <a:bodyPr/>
          <a:lstStyle/>
          <a:p>
            <a:pPr algn="ctr"/>
            <a:r>
              <a:rPr lang="en-IN" dirty="0"/>
              <a:t>Lost Heap-Dynamic Variables</a:t>
            </a:r>
          </a:p>
        </p:txBody>
      </p:sp>
      <p:sp>
        <p:nvSpPr>
          <p:cNvPr id="3" name="Content Placeholder 2">
            <a:extLst>
              <a:ext uri="{FF2B5EF4-FFF2-40B4-BE49-F238E27FC236}">
                <a16:creationId xmlns:a16="http://schemas.microsoft.com/office/drawing/2014/main" id="{B492D51B-1AB3-467D-2FA0-CE78793773B0}"/>
              </a:ext>
            </a:extLst>
          </p:cNvPr>
          <p:cNvSpPr>
            <a:spLocks noGrp="1"/>
          </p:cNvSpPr>
          <p:nvPr>
            <p:ph idx="1"/>
          </p:nvPr>
        </p:nvSpPr>
        <p:spPr>
          <a:xfrm>
            <a:off x="677334" y="816639"/>
            <a:ext cx="9000066" cy="5693018"/>
          </a:xfrm>
        </p:spPr>
        <p:txBody>
          <a:bodyPr>
            <a:normAutofit fontScale="92500" lnSpcReduction="20000"/>
          </a:bodyPr>
          <a:lstStyle/>
          <a:p>
            <a:pPr algn="just"/>
            <a:r>
              <a:rPr lang="en-US" sz="2600" dirty="0">
                <a:latin typeface="Calibri" panose="020F0502020204030204" pitchFamily="34" charset="0"/>
                <a:ea typeface="Calibri" panose="020F0502020204030204" pitchFamily="34" charset="0"/>
                <a:cs typeface="Calibri" panose="020F0502020204030204" pitchFamily="34" charset="0"/>
              </a:rPr>
              <a:t>A </a:t>
            </a:r>
            <a:r>
              <a:rPr lang="en-US" sz="2600" b="1" dirty="0">
                <a:latin typeface="Calibri" panose="020F0502020204030204" pitchFamily="34" charset="0"/>
                <a:ea typeface="Calibri" panose="020F0502020204030204" pitchFamily="34" charset="0"/>
                <a:cs typeface="Calibri" panose="020F0502020204030204" pitchFamily="34" charset="0"/>
              </a:rPr>
              <a:t>lost heap-dynamic variable </a:t>
            </a:r>
            <a:r>
              <a:rPr lang="en-US" sz="2600" dirty="0">
                <a:latin typeface="Calibri" panose="020F0502020204030204" pitchFamily="34" charset="0"/>
                <a:ea typeface="Calibri" panose="020F0502020204030204" pitchFamily="34" charset="0"/>
                <a:cs typeface="Calibri" panose="020F0502020204030204" pitchFamily="34" charset="0"/>
              </a:rPr>
              <a:t>is an allocated heap-dynamic variable that is no longer accessible to the user program. </a:t>
            </a:r>
          </a:p>
          <a:p>
            <a:pPr algn="just"/>
            <a:r>
              <a:rPr lang="en-US" sz="2600" dirty="0">
                <a:latin typeface="Calibri" panose="020F0502020204030204" pitchFamily="34" charset="0"/>
                <a:ea typeface="Calibri" panose="020F0502020204030204" pitchFamily="34" charset="0"/>
                <a:cs typeface="Calibri" panose="020F0502020204030204" pitchFamily="34" charset="0"/>
              </a:rPr>
              <a:t>Such variables are often called </a:t>
            </a:r>
            <a:r>
              <a:rPr lang="en-US" sz="2600" b="1" dirty="0">
                <a:latin typeface="Calibri" panose="020F0502020204030204" pitchFamily="34" charset="0"/>
                <a:ea typeface="Calibri" panose="020F0502020204030204" pitchFamily="34" charset="0"/>
                <a:cs typeface="Calibri" panose="020F0502020204030204" pitchFamily="34" charset="0"/>
              </a:rPr>
              <a:t>garbage</a:t>
            </a:r>
            <a:r>
              <a:rPr lang="en-US" sz="2600" dirty="0">
                <a:latin typeface="Calibri" panose="020F0502020204030204" pitchFamily="34" charset="0"/>
                <a:ea typeface="Calibri" panose="020F0502020204030204" pitchFamily="34" charset="0"/>
                <a:cs typeface="Calibri" panose="020F0502020204030204" pitchFamily="34" charset="0"/>
              </a:rPr>
              <a:t>, because they are not useful for their original purpose, and they also cannot be reallocated for some new use in the program.</a:t>
            </a:r>
          </a:p>
          <a:p>
            <a:pPr algn="just"/>
            <a:r>
              <a:rPr lang="en-US" sz="2600" dirty="0">
                <a:latin typeface="Calibri" panose="020F0502020204030204" pitchFamily="34" charset="0"/>
                <a:ea typeface="Calibri" panose="020F0502020204030204" pitchFamily="34" charset="0"/>
                <a:cs typeface="Calibri" panose="020F0502020204030204" pitchFamily="34" charset="0"/>
              </a:rPr>
              <a:t> </a:t>
            </a:r>
            <a:r>
              <a:rPr lang="en-US" sz="2600" b="1" dirty="0">
                <a:latin typeface="Calibri" panose="020F0502020204030204" pitchFamily="34" charset="0"/>
                <a:ea typeface="Calibri" panose="020F0502020204030204" pitchFamily="34" charset="0"/>
                <a:cs typeface="Calibri" panose="020F0502020204030204" pitchFamily="34" charset="0"/>
              </a:rPr>
              <a:t>Lost heap-dynamic variables </a:t>
            </a:r>
            <a:r>
              <a:rPr lang="en-US" sz="2600" dirty="0">
                <a:latin typeface="Calibri" panose="020F0502020204030204" pitchFamily="34" charset="0"/>
                <a:ea typeface="Calibri" panose="020F0502020204030204" pitchFamily="34" charset="0"/>
                <a:cs typeface="Calibri" panose="020F0502020204030204" pitchFamily="34" charset="0"/>
              </a:rPr>
              <a:t>are most often created by the following sequence of operations: </a:t>
            </a:r>
          </a:p>
          <a:p>
            <a:pPr algn="just"/>
            <a:r>
              <a:rPr lang="en-US" sz="2600" dirty="0">
                <a:latin typeface="Calibri" panose="020F0502020204030204" pitchFamily="34" charset="0"/>
                <a:ea typeface="Calibri" panose="020F0502020204030204" pitchFamily="34" charset="0"/>
                <a:cs typeface="Calibri" panose="020F0502020204030204" pitchFamily="34" charset="0"/>
              </a:rPr>
              <a:t>1. Pointer p1 is set to point to a newly created heap-dynamic variable. </a:t>
            </a:r>
          </a:p>
          <a:p>
            <a:pPr algn="just"/>
            <a:r>
              <a:rPr lang="en-US" sz="2600" dirty="0">
                <a:latin typeface="Calibri" panose="020F0502020204030204" pitchFamily="34" charset="0"/>
                <a:ea typeface="Calibri" panose="020F0502020204030204" pitchFamily="34" charset="0"/>
                <a:cs typeface="Calibri" panose="020F0502020204030204" pitchFamily="34" charset="0"/>
              </a:rPr>
              <a:t>2. p1 is later set to point to another newly created heap-dynamic variable.</a:t>
            </a:r>
          </a:p>
          <a:p>
            <a:pPr algn="just"/>
            <a:r>
              <a:rPr lang="en-US" sz="2600" dirty="0">
                <a:latin typeface="Calibri" panose="020F0502020204030204" pitchFamily="34" charset="0"/>
                <a:ea typeface="Calibri" panose="020F0502020204030204" pitchFamily="34" charset="0"/>
                <a:cs typeface="Calibri" panose="020F0502020204030204" pitchFamily="34" charset="0"/>
              </a:rPr>
              <a:t>The first heap-dynamic variable is now inaccessible, or lost. This is sometimes called </a:t>
            </a:r>
            <a:r>
              <a:rPr lang="en-US" sz="2600" b="1" dirty="0">
                <a:latin typeface="Calibri" panose="020F0502020204030204" pitchFamily="34" charset="0"/>
                <a:ea typeface="Calibri" panose="020F0502020204030204" pitchFamily="34" charset="0"/>
                <a:cs typeface="Calibri" panose="020F0502020204030204" pitchFamily="34" charset="0"/>
              </a:rPr>
              <a:t>memory leakage. </a:t>
            </a:r>
          </a:p>
          <a:p>
            <a:pPr algn="just"/>
            <a:r>
              <a:rPr lang="en-US" sz="2600" dirty="0">
                <a:latin typeface="Calibri" panose="020F0502020204030204" pitchFamily="34" charset="0"/>
                <a:ea typeface="Calibri" panose="020F0502020204030204" pitchFamily="34" charset="0"/>
                <a:cs typeface="Calibri" panose="020F0502020204030204" pitchFamily="34" charset="0"/>
              </a:rPr>
              <a:t>Memory leakage is a problem, regardless of whether the language uses implicit or explicit deallocation</a:t>
            </a:r>
            <a:endParaRPr lang="en-IN" sz="2600"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spTree>
    <p:extLst>
      <p:ext uri="{BB962C8B-B14F-4D97-AF65-F5344CB8AC3E}">
        <p14:creationId xmlns:p14="http://schemas.microsoft.com/office/powerpoint/2010/main" val="18250003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99C70BA-9512-C082-DB28-303394C78B68}"/>
              </a:ext>
            </a:extLst>
          </p:cNvPr>
          <p:cNvPicPr>
            <a:picLocks noGrp="1" noChangeAspect="1"/>
          </p:cNvPicPr>
          <p:nvPr>
            <p:ph idx="1"/>
          </p:nvPr>
        </p:nvPicPr>
        <p:blipFill>
          <a:blip r:embed="rId2"/>
          <a:stretch>
            <a:fillRect/>
          </a:stretch>
        </p:blipFill>
        <p:spPr>
          <a:xfrm>
            <a:off x="677863" y="304800"/>
            <a:ext cx="11078708" cy="6019800"/>
          </a:xfrm>
        </p:spPr>
      </p:pic>
    </p:spTree>
    <p:extLst>
      <p:ext uri="{BB962C8B-B14F-4D97-AF65-F5344CB8AC3E}">
        <p14:creationId xmlns:p14="http://schemas.microsoft.com/office/powerpoint/2010/main" val="13969126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4D69-F248-6EAC-B77F-518CABEB4521}"/>
              </a:ext>
            </a:extLst>
          </p:cNvPr>
          <p:cNvSpPr>
            <a:spLocks noGrp="1"/>
          </p:cNvSpPr>
          <p:nvPr>
            <p:ph type="title"/>
          </p:nvPr>
        </p:nvSpPr>
        <p:spPr>
          <a:xfrm>
            <a:off x="677334" y="609600"/>
            <a:ext cx="8596668" cy="511629"/>
          </a:xfrm>
        </p:spPr>
        <p:txBody>
          <a:bodyPr>
            <a:normAutofit fontScale="90000"/>
          </a:bodyPr>
          <a:lstStyle/>
          <a:p>
            <a:pPr algn="ctr"/>
            <a:r>
              <a:rPr lang="en-US" sz="3200" dirty="0"/>
              <a:t>Solutions to the Dangling-Pointer Problem</a:t>
            </a:r>
            <a:endParaRPr lang="en-IN" sz="3200" dirty="0"/>
          </a:p>
        </p:txBody>
      </p:sp>
      <p:sp>
        <p:nvSpPr>
          <p:cNvPr id="3" name="Content Placeholder 2">
            <a:extLst>
              <a:ext uri="{FF2B5EF4-FFF2-40B4-BE49-F238E27FC236}">
                <a16:creationId xmlns:a16="http://schemas.microsoft.com/office/drawing/2014/main" id="{ACF8141C-F140-2BDF-1312-14D01B61EAD6}"/>
              </a:ext>
            </a:extLst>
          </p:cNvPr>
          <p:cNvSpPr>
            <a:spLocks noGrp="1"/>
          </p:cNvSpPr>
          <p:nvPr>
            <p:ph idx="1"/>
          </p:nvPr>
        </p:nvSpPr>
        <p:spPr>
          <a:xfrm>
            <a:off x="677334" y="1349829"/>
            <a:ext cx="9163352" cy="4691533"/>
          </a:xfrm>
        </p:spPr>
        <p:txBody>
          <a:bodyPr>
            <a:normAutofit fontScale="92500" lnSpcReduction="10000"/>
          </a:bodyPr>
          <a:lstStyle/>
          <a:p>
            <a:pPr algn="just"/>
            <a:r>
              <a:rPr lang="en-IN" sz="2400" b="1" dirty="0"/>
              <a:t>Tombstones</a:t>
            </a:r>
          </a:p>
          <a:p>
            <a:pPr algn="just"/>
            <a:r>
              <a:rPr lang="en-US" sz="2400" dirty="0"/>
              <a:t>Every heap-dynamic variable includes a special cell, called a tombstone, that is itself a pointer to the heap-dynamic variable. </a:t>
            </a:r>
          </a:p>
          <a:p>
            <a:pPr algn="just"/>
            <a:r>
              <a:rPr lang="en-US" sz="2400" dirty="0"/>
              <a:t>The actual pointer variable points only at tombstones and never to heap-dynamic variables. </a:t>
            </a:r>
          </a:p>
          <a:p>
            <a:pPr algn="just"/>
            <a:r>
              <a:rPr lang="en-US" sz="2400" dirty="0"/>
              <a:t>When a heap-dynamic variable is deallocated, the tombstone remains but is set to nil, indicating that the heap-dynamic variable no longer exists. </a:t>
            </a:r>
          </a:p>
          <a:p>
            <a:pPr algn="just"/>
            <a:r>
              <a:rPr lang="en-US" sz="2400" dirty="0"/>
              <a:t>This approach prevents a pointer from ever pointing to a deallocated variable. </a:t>
            </a:r>
          </a:p>
          <a:p>
            <a:pPr algn="just"/>
            <a:r>
              <a:rPr lang="en-US" sz="2400" dirty="0"/>
              <a:t>Any reference to any pointer that points to a nil tombstone can be detected as an error.</a:t>
            </a:r>
            <a:endParaRPr lang="en-IN" sz="2400" b="1" dirty="0"/>
          </a:p>
        </p:txBody>
      </p:sp>
    </p:spTree>
    <p:extLst>
      <p:ext uri="{BB962C8B-B14F-4D97-AF65-F5344CB8AC3E}">
        <p14:creationId xmlns:p14="http://schemas.microsoft.com/office/powerpoint/2010/main" val="6365996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6ED510-E225-02CA-E70A-F5AD377E7AD3}"/>
              </a:ext>
            </a:extLst>
          </p:cNvPr>
          <p:cNvSpPr>
            <a:spLocks noGrp="1"/>
          </p:cNvSpPr>
          <p:nvPr>
            <p:ph idx="1"/>
          </p:nvPr>
        </p:nvSpPr>
        <p:spPr>
          <a:xfrm>
            <a:off x="677333" y="402771"/>
            <a:ext cx="8945637" cy="5638591"/>
          </a:xfrm>
        </p:spPr>
        <p:txBody>
          <a:bodyPr>
            <a:normAutofit/>
          </a:bodyPr>
          <a:lstStyle/>
          <a:p>
            <a:pPr algn="just"/>
            <a:r>
              <a:rPr lang="en-US" sz="2800" dirty="0">
                <a:latin typeface="Calibri" panose="020F0502020204030204" pitchFamily="34" charset="0"/>
                <a:ea typeface="Calibri" panose="020F0502020204030204" pitchFamily="34" charset="0"/>
                <a:cs typeface="Calibri" panose="020F0502020204030204" pitchFamily="34" charset="0"/>
              </a:rPr>
              <a:t>Tombstones are </a:t>
            </a:r>
            <a:r>
              <a:rPr lang="en-US" sz="2800" b="1" dirty="0">
                <a:latin typeface="Calibri" panose="020F0502020204030204" pitchFamily="34" charset="0"/>
                <a:ea typeface="Calibri" panose="020F0502020204030204" pitchFamily="34" charset="0"/>
                <a:cs typeface="Calibri" panose="020F0502020204030204" pitchFamily="34" charset="0"/>
              </a:rPr>
              <a:t>costly</a:t>
            </a:r>
            <a:r>
              <a:rPr lang="en-US" sz="2800" dirty="0">
                <a:latin typeface="Calibri" panose="020F0502020204030204" pitchFamily="34" charset="0"/>
                <a:ea typeface="Calibri" panose="020F0502020204030204" pitchFamily="34" charset="0"/>
                <a:cs typeface="Calibri" panose="020F0502020204030204" pitchFamily="34" charset="0"/>
              </a:rPr>
              <a:t> in both time and space. Because tombstones are never deallocated, their storage is never reclaimed. </a:t>
            </a:r>
          </a:p>
          <a:p>
            <a:pPr algn="just"/>
            <a:r>
              <a:rPr lang="en-US" sz="2800" dirty="0">
                <a:latin typeface="Calibri" panose="020F0502020204030204" pitchFamily="34" charset="0"/>
                <a:ea typeface="Calibri" panose="020F0502020204030204" pitchFamily="34" charset="0"/>
                <a:cs typeface="Calibri" panose="020F0502020204030204" pitchFamily="34" charset="0"/>
              </a:rPr>
              <a:t>Every access to a heap dynamic variable through a tombstone </a:t>
            </a:r>
            <a:r>
              <a:rPr lang="en-US" sz="2800" b="1" dirty="0">
                <a:latin typeface="Calibri" panose="020F0502020204030204" pitchFamily="34" charset="0"/>
                <a:ea typeface="Calibri" panose="020F0502020204030204" pitchFamily="34" charset="0"/>
                <a:cs typeface="Calibri" panose="020F0502020204030204" pitchFamily="34" charset="0"/>
              </a:rPr>
              <a:t>requires one more level of indirection</a:t>
            </a:r>
            <a:r>
              <a:rPr lang="en-US" sz="2800" dirty="0">
                <a:latin typeface="Calibri" panose="020F0502020204030204" pitchFamily="34" charset="0"/>
                <a:ea typeface="Calibri" panose="020F0502020204030204" pitchFamily="34" charset="0"/>
                <a:cs typeface="Calibri" panose="020F0502020204030204" pitchFamily="34" charset="0"/>
              </a:rPr>
              <a:t>, which requires an additional machine cycle on most computers. </a:t>
            </a:r>
          </a:p>
          <a:p>
            <a:pPr algn="just"/>
            <a:r>
              <a:rPr lang="en-US" sz="2800" dirty="0">
                <a:latin typeface="Calibri" panose="020F0502020204030204" pitchFamily="34" charset="0"/>
                <a:ea typeface="Calibri" panose="020F0502020204030204" pitchFamily="34" charset="0"/>
                <a:cs typeface="Calibri" panose="020F0502020204030204" pitchFamily="34" charset="0"/>
              </a:rPr>
              <a:t>Apparently none of the designers of the more popular languages have found the additional safety to be worth this additional cost, because </a:t>
            </a:r>
            <a:r>
              <a:rPr lang="en-US" sz="2800" b="1" dirty="0">
                <a:latin typeface="Calibri" panose="020F0502020204030204" pitchFamily="34" charset="0"/>
                <a:ea typeface="Calibri" panose="020F0502020204030204" pitchFamily="34" charset="0"/>
                <a:cs typeface="Calibri" panose="020F0502020204030204" pitchFamily="34" charset="0"/>
              </a:rPr>
              <a:t>no widely used language uses tombstone.</a:t>
            </a:r>
            <a:endParaRPr lang="en-IN" sz="2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195198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24B70-348A-22A8-DB0E-8726141EDFED}"/>
              </a:ext>
            </a:extLst>
          </p:cNvPr>
          <p:cNvSpPr>
            <a:spLocks noGrp="1"/>
          </p:cNvSpPr>
          <p:nvPr>
            <p:ph type="title"/>
          </p:nvPr>
        </p:nvSpPr>
        <p:spPr>
          <a:xfrm>
            <a:off x="677334" y="337457"/>
            <a:ext cx="8596668" cy="642257"/>
          </a:xfrm>
        </p:spPr>
        <p:txBody>
          <a:bodyPr/>
          <a:lstStyle/>
          <a:p>
            <a:pPr algn="ctr"/>
            <a:r>
              <a:rPr lang="en-IN" dirty="0"/>
              <a:t>Locks-and-keys approach</a:t>
            </a:r>
          </a:p>
        </p:txBody>
      </p:sp>
      <p:sp>
        <p:nvSpPr>
          <p:cNvPr id="3" name="Content Placeholder 2">
            <a:extLst>
              <a:ext uri="{FF2B5EF4-FFF2-40B4-BE49-F238E27FC236}">
                <a16:creationId xmlns:a16="http://schemas.microsoft.com/office/drawing/2014/main" id="{459DBE31-C587-FB94-D753-2EC7527A45D6}"/>
              </a:ext>
            </a:extLst>
          </p:cNvPr>
          <p:cNvSpPr>
            <a:spLocks noGrp="1"/>
          </p:cNvSpPr>
          <p:nvPr>
            <p:ph idx="1"/>
          </p:nvPr>
        </p:nvSpPr>
        <p:spPr>
          <a:xfrm>
            <a:off x="677334" y="1393371"/>
            <a:ext cx="8596668" cy="5127172"/>
          </a:xfrm>
        </p:spPr>
        <p:txBody>
          <a:bodyPr>
            <a:normAutofit/>
          </a:bodyPr>
          <a:lstStyle/>
          <a:p>
            <a:pPr algn="just"/>
            <a:r>
              <a:rPr lang="en-US" sz="2400" b="1" dirty="0"/>
              <a:t>Pointer values </a:t>
            </a:r>
            <a:r>
              <a:rPr lang="en-US" sz="2400" dirty="0"/>
              <a:t>are represented as </a:t>
            </a:r>
            <a:r>
              <a:rPr lang="en-US" sz="2400" b="1" dirty="0"/>
              <a:t>(key, address) pairs </a:t>
            </a:r>
          </a:p>
          <a:p>
            <a:pPr algn="just"/>
            <a:r>
              <a:rPr lang="en-US" sz="2400" b="1" dirty="0"/>
              <a:t>Heap-dynamic variables </a:t>
            </a:r>
            <a:r>
              <a:rPr lang="en-US" sz="2400" dirty="0"/>
              <a:t>are represented as </a:t>
            </a:r>
            <a:r>
              <a:rPr lang="en-US" sz="2400" b="1" dirty="0"/>
              <a:t>variable plus cell for integer lock value </a:t>
            </a:r>
          </a:p>
          <a:p>
            <a:pPr algn="just"/>
            <a:r>
              <a:rPr lang="en-US" sz="2400" dirty="0"/>
              <a:t>When heap-dynamic variable allocated, lock value is created and placed in lock cell and key cell of pointer</a:t>
            </a:r>
          </a:p>
          <a:p>
            <a:pPr algn="just"/>
            <a:r>
              <a:rPr lang="en-US" sz="2400" b="1" dirty="0"/>
              <a:t>Every access to the dereferenced pointer compares the key value of the pointer to the lock value in the heap-dynamic variable. </a:t>
            </a:r>
          </a:p>
          <a:p>
            <a:pPr algn="just"/>
            <a:r>
              <a:rPr lang="en-US" sz="2400" dirty="0"/>
              <a:t>If they match, the access is legal; otherwise the access is treated as a run-time error. </a:t>
            </a:r>
          </a:p>
          <a:p>
            <a:pPr algn="just"/>
            <a:r>
              <a:rPr lang="en-US" sz="2400" dirty="0"/>
              <a:t>Any copies of the pointer value to other pointers must copy the key value.</a:t>
            </a:r>
            <a:endParaRPr lang="en-IN" sz="2400" dirty="0"/>
          </a:p>
        </p:txBody>
      </p:sp>
    </p:spTree>
    <p:extLst>
      <p:ext uri="{BB962C8B-B14F-4D97-AF65-F5344CB8AC3E}">
        <p14:creationId xmlns:p14="http://schemas.microsoft.com/office/powerpoint/2010/main" val="40569908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0882-ACE8-1C08-BF30-D31C166089F3}"/>
              </a:ext>
            </a:extLst>
          </p:cNvPr>
          <p:cNvSpPr>
            <a:spLocks noGrp="1"/>
          </p:cNvSpPr>
          <p:nvPr>
            <p:ph type="title"/>
          </p:nvPr>
        </p:nvSpPr>
        <p:spPr>
          <a:xfrm>
            <a:off x="677334" y="609600"/>
            <a:ext cx="8596668" cy="838200"/>
          </a:xfrm>
        </p:spPr>
        <p:txBody>
          <a:bodyPr/>
          <a:lstStyle/>
          <a:p>
            <a:pPr algn="ctr"/>
            <a:r>
              <a:rPr lang="en-IN" dirty="0"/>
              <a:t>Reference Types</a:t>
            </a:r>
          </a:p>
        </p:txBody>
      </p:sp>
      <p:sp>
        <p:nvSpPr>
          <p:cNvPr id="3" name="Content Placeholder 2">
            <a:extLst>
              <a:ext uri="{FF2B5EF4-FFF2-40B4-BE49-F238E27FC236}">
                <a16:creationId xmlns:a16="http://schemas.microsoft.com/office/drawing/2014/main" id="{36C4397A-7152-1A13-3788-B7CDE94F09D5}"/>
              </a:ext>
            </a:extLst>
          </p:cNvPr>
          <p:cNvSpPr>
            <a:spLocks noGrp="1"/>
          </p:cNvSpPr>
          <p:nvPr>
            <p:ph idx="1"/>
          </p:nvPr>
        </p:nvSpPr>
        <p:spPr>
          <a:xfrm>
            <a:off x="677334" y="1447801"/>
            <a:ext cx="8596668" cy="4593562"/>
          </a:xfrm>
        </p:spPr>
        <p:txBody>
          <a:bodyPr/>
          <a:lstStyle/>
          <a:p>
            <a:pPr algn="just"/>
            <a:r>
              <a:rPr lang="en-US" sz="2400" dirty="0"/>
              <a:t>A reference type variable is similar to a pointer, with one important and fundamental difference: </a:t>
            </a:r>
          </a:p>
          <a:p>
            <a:pPr algn="just"/>
            <a:r>
              <a:rPr lang="en-US" sz="2400" b="1" dirty="0"/>
              <a:t>A pointer refers to an address in memory, while a reference refers to an object or a value in memory. </a:t>
            </a:r>
          </a:p>
          <a:p>
            <a:pPr algn="just"/>
            <a:r>
              <a:rPr lang="en-US" sz="2400" dirty="0"/>
              <a:t>As a result, although it is natural to perform arithmetic on addresses, </a:t>
            </a:r>
            <a:r>
              <a:rPr lang="en-US" sz="2400" b="1" dirty="0"/>
              <a:t>it is not sensible to do arithmetic on references.</a:t>
            </a:r>
          </a:p>
          <a:p>
            <a:endParaRPr lang="en-IN" dirty="0"/>
          </a:p>
        </p:txBody>
      </p:sp>
    </p:spTree>
    <p:extLst>
      <p:ext uri="{BB962C8B-B14F-4D97-AF65-F5344CB8AC3E}">
        <p14:creationId xmlns:p14="http://schemas.microsoft.com/office/powerpoint/2010/main" val="31710437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A9ED6D-81B1-972E-CA19-B940C8BADF3C}"/>
              </a:ext>
            </a:extLst>
          </p:cNvPr>
          <p:cNvPicPr>
            <a:picLocks noGrp="1" noChangeAspect="1"/>
          </p:cNvPicPr>
          <p:nvPr>
            <p:ph idx="1"/>
          </p:nvPr>
        </p:nvPicPr>
        <p:blipFill>
          <a:blip r:embed="rId2"/>
          <a:stretch>
            <a:fillRect/>
          </a:stretch>
        </p:blipFill>
        <p:spPr>
          <a:xfrm>
            <a:off x="677863" y="435429"/>
            <a:ext cx="10697708" cy="5606142"/>
          </a:xfrm>
        </p:spPr>
      </p:pic>
    </p:spTree>
    <p:extLst>
      <p:ext uri="{BB962C8B-B14F-4D97-AF65-F5344CB8AC3E}">
        <p14:creationId xmlns:p14="http://schemas.microsoft.com/office/powerpoint/2010/main" val="13690755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2079</TotalTime>
  <Words>6198</Words>
  <Application>Microsoft Office PowerPoint</Application>
  <PresentationFormat>Widescreen</PresentationFormat>
  <Paragraphs>448</Paragraphs>
  <Slides>156</Slides>
  <Notes>2</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156</vt:i4>
      </vt:variant>
    </vt:vector>
  </HeadingPairs>
  <TitlesOfParts>
    <vt:vector size="166" baseType="lpstr">
      <vt:lpstr>-apple-system</vt:lpstr>
      <vt:lpstr>Arial</vt:lpstr>
      <vt:lpstr>Calibri</vt:lpstr>
      <vt:lpstr>Consolas</vt:lpstr>
      <vt:lpstr>Segoe UI</vt:lpstr>
      <vt:lpstr>Times New Roman</vt:lpstr>
      <vt:lpstr>Trebuchet MS</vt:lpstr>
      <vt:lpstr>Wingdings</vt:lpstr>
      <vt:lpstr>Wingdings 3</vt:lpstr>
      <vt:lpstr>Facet</vt:lpstr>
      <vt:lpstr>Module 2</vt:lpstr>
      <vt:lpstr>Module 2</vt:lpstr>
      <vt:lpstr>Datatypes</vt:lpstr>
      <vt:lpstr>PowerPoint Presentation</vt:lpstr>
      <vt:lpstr>Primitive Data Types</vt:lpstr>
      <vt:lpstr>1. Numeric Types</vt:lpstr>
      <vt:lpstr>PowerPoint Presentation</vt:lpstr>
      <vt:lpstr>PowerPoint Presentation</vt:lpstr>
      <vt:lpstr>PowerPoint Presentation</vt:lpstr>
      <vt:lpstr>PowerPoint Presentation</vt:lpstr>
      <vt:lpstr>PowerPoint Presentation</vt:lpstr>
      <vt:lpstr>PowerPoint Presentation</vt:lpstr>
      <vt:lpstr> Character String Types  </vt:lpstr>
      <vt:lpstr>PowerPoint Presentation</vt:lpstr>
      <vt:lpstr>PowerPoint Presentation</vt:lpstr>
      <vt:lpstr>PowerPoint Presentation</vt:lpstr>
      <vt:lpstr>PowerPoint Presentation</vt:lpstr>
      <vt:lpstr>PowerPoint Presentation</vt:lpstr>
      <vt:lpstr>PowerPoint Presentation</vt:lpstr>
      <vt:lpstr>Implementation of Character String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Arrays and Indices</vt:lpstr>
      <vt:lpstr>Subscript Bindings and Array Categories</vt:lpstr>
      <vt:lpstr>Static array</vt:lpstr>
      <vt:lpstr>Fixed stack-dynamic array</vt:lpstr>
      <vt:lpstr>PowerPoint Presentation</vt:lpstr>
      <vt:lpstr>Stack dynamic array</vt:lpstr>
      <vt:lpstr>PowerPoint Presentation</vt:lpstr>
      <vt:lpstr>Fixed heap-dynamic array</vt:lpstr>
      <vt:lpstr>Fixed heap-dynamic array</vt:lpstr>
      <vt:lpstr>Heap-dynamic array</vt:lpstr>
      <vt:lpstr>PowerPoint Presentation</vt:lpstr>
      <vt:lpstr>PowerPoint Presentation</vt:lpstr>
      <vt:lpstr>PowerPoint Presentation</vt:lpstr>
      <vt:lpstr>Slicing In Fortran 90</vt:lpstr>
      <vt:lpstr>PowerPoint Presentation</vt:lpstr>
      <vt:lpstr>PowerPoint Presentation</vt:lpstr>
      <vt:lpstr>Implementation of Array Types</vt:lpstr>
      <vt:lpstr>PowerPoint Presentation</vt:lpstr>
      <vt:lpstr>PowerPoint Presentation</vt:lpstr>
      <vt:lpstr>PowerPoint Presentation</vt:lpstr>
      <vt:lpstr>PowerPoint Presentation</vt:lpstr>
      <vt:lpstr>PowerPoint Presentation</vt:lpstr>
      <vt:lpstr>Associative Arrays</vt:lpstr>
      <vt:lpstr>PowerPoint Presentation</vt:lpstr>
      <vt:lpstr>PowerPoint Presentation</vt:lpstr>
      <vt:lpstr>PowerPoint Presentation</vt:lpstr>
      <vt:lpstr>Loop Through an Associative Array </vt:lpstr>
      <vt:lpstr>Record Types</vt:lpstr>
      <vt:lpstr>PowerPoint Presentation</vt:lpstr>
      <vt:lpstr>PowerPoint Presentation</vt:lpstr>
      <vt:lpstr>PowerPoint Presentation</vt:lpstr>
      <vt:lpstr>PowerPoint Presentation</vt:lpstr>
      <vt:lpstr>PowerPoint Presentation</vt:lpstr>
      <vt:lpstr>Evaluation</vt:lpstr>
      <vt:lpstr>PowerPoint Presentation</vt:lpstr>
      <vt:lpstr>Union</vt:lpstr>
      <vt:lpstr>PowerPoint Presentation</vt:lpstr>
      <vt:lpstr>PowerPoint Presentation</vt:lpstr>
      <vt:lpstr>Unions Types</vt:lpstr>
      <vt:lpstr>PowerPoint Presentation</vt:lpstr>
      <vt:lpstr>PowerPoint Presentation</vt:lpstr>
      <vt:lpstr>PowerPoint Presentation</vt:lpstr>
      <vt:lpstr>PowerPoint Presentation</vt:lpstr>
      <vt:lpstr>Evaluation</vt:lpstr>
      <vt:lpstr>Implementation of Union Types</vt:lpstr>
      <vt:lpstr>PowerPoint Presentation</vt:lpstr>
      <vt:lpstr>PowerPoint Presentation</vt:lpstr>
      <vt:lpstr>List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List Comprehensions</vt:lpstr>
      <vt:lpstr>PowerPoint Presentation</vt:lpstr>
      <vt:lpstr>PowerPoint Presentation</vt:lpstr>
      <vt:lpstr>Pointer $ Reference Types</vt:lpstr>
      <vt:lpstr>PowerPoint Presentation</vt:lpstr>
      <vt:lpstr>PowerPoint Presentation</vt:lpstr>
      <vt:lpstr>Dangling Pointers</vt:lpstr>
      <vt:lpstr>Lost Heap-Dynamic Variables</vt:lpstr>
      <vt:lpstr>PowerPoint Presentation</vt:lpstr>
      <vt:lpstr>Solutions to the Dangling-Pointer Problem</vt:lpstr>
      <vt:lpstr>PowerPoint Presentation</vt:lpstr>
      <vt:lpstr>Locks-and-keys approach</vt:lpstr>
      <vt:lpstr>Reference Types</vt:lpstr>
      <vt:lpstr>PowerPoint Presentation</vt:lpstr>
      <vt:lpstr>Heap Management </vt:lpstr>
      <vt:lpstr>Reference counters</vt:lpstr>
      <vt:lpstr>Drawbacks</vt:lpstr>
      <vt:lpstr>Advantage</vt:lpstr>
      <vt:lpstr>Mark &amp; Sweep</vt:lpstr>
      <vt:lpstr>Mark and sweep</vt:lpstr>
      <vt:lpstr>PowerPoint Presentation</vt:lpstr>
      <vt:lpstr>Disadvantages</vt:lpstr>
      <vt:lpstr>PowerPoint Presentation</vt:lpstr>
      <vt:lpstr>Type checking</vt:lpstr>
      <vt:lpstr>PowerPoint Presentation</vt:lpstr>
      <vt:lpstr>PowerPoint Presentation</vt:lpstr>
      <vt:lpstr>Type Equivalence</vt:lpstr>
      <vt:lpstr>Type Equivalence</vt:lpstr>
      <vt:lpstr>Name Equivalence</vt:lpstr>
      <vt:lpstr>PowerPoint Presentation</vt:lpstr>
      <vt:lpstr>Structural Equivalence </vt:lpstr>
      <vt:lpstr>Expressions and Assignment Statements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Ruby Expressions</vt:lpstr>
      <vt:lpstr>PowerPoint Presentation</vt:lpstr>
      <vt:lpstr>Expressions in LISP</vt:lpstr>
      <vt:lpstr>PowerPoint Presentation</vt:lpstr>
      <vt:lpstr>Operand Evaluation Order</vt:lpstr>
      <vt:lpstr>Side Effects (IMP)</vt:lpstr>
      <vt:lpstr>PowerPoint Presentation</vt:lpstr>
      <vt:lpstr>PowerPoint Presentation</vt:lpstr>
      <vt:lpstr>Solutions</vt:lpstr>
      <vt:lpstr>Referential Transparency</vt:lpstr>
      <vt:lpstr>PowerPoint Presentation</vt:lpstr>
      <vt:lpstr>Overloaded Operators</vt:lpstr>
      <vt:lpstr>PowerPoint Presentation</vt:lpstr>
      <vt:lpstr>PowerPoint Presentation</vt:lpstr>
      <vt:lpstr>Type Conversions</vt:lpstr>
      <vt:lpstr>PowerPoint Presentation</vt:lpstr>
      <vt:lpstr>Explicit Type Conversions</vt:lpstr>
      <vt:lpstr>Errors in Expressions</vt:lpstr>
      <vt:lpstr>Relational and Boolean Expressions</vt:lpstr>
      <vt:lpstr>PowerPoint Presentation</vt:lpstr>
      <vt:lpstr>Boolean Expressions</vt:lpstr>
      <vt:lpstr>Short Circuit Evaluation</vt:lpstr>
      <vt:lpstr>PowerPoint Presentation</vt:lpstr>
      <vt:lpstr>Assignment Statements</vt:lpstr>
      <vt:lpstr>PowerPoint Presentation</vt:lpstr>
      <vt:lpstr>PowerPoint Presentation</vt:lpstr>
      <vt:lpstr>PowerPoint Presentation</vt:lpstr>
      <vt:lpstr>PowerPoint Presentation</vt:lpstr>
      <vt:lpstr>Mixed-Mode Assignment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dc:title>
  <dc:creator>RICHU SHIBU</dc:creator>
  <cp:lastModifiedBy>Vrinda K</cp:lastModifiedBy>
  <cp:revision>106</cp:revision>
  <dcterms:created xsi:type="dcterms:W3CDTF">2023-03-06T06:15:39Z</dcterms:created>
  <dcterms:modified xsi:type="dcterms:W3CDTF">2024-03-05T09:51:25Z</dcterms:modified>
</cp:coreProperties>
</file>